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2" r:id="rId1"/>
    <p:sldMasterId id="2147483866" r:id="rId2"/>
  </p:sldMasterIdLst>
  <p:notesMasterIdLst>
    <p:notesMasterId r:id="rId37"/>
  </p:notesMasterIdLst>
  <p:sldIdLst>
    <p:sldId id="256" r:id="rId3"/>
    <p:sldId id="257" r:id="rId4"/>
    <p:sldId id="362" r:id="rId5"/>
    <p:sldId id="310" r:id="rId6"/>
    <p:sldId id="330" r:id="rId7"/>
    <p:sldId id="331" r:id="rId8"/>
    <p:sldId id="332" r:id="rId9"/>
    <p:sldId id="345" r:id="rId10"/>
    <p:sldId id="342" r:id="rId11"/>
    <p:sldId id="343" r:id="rId12"/>
    <p:sldId id="364" r:id="rId13"/>
    <p:sldId id="344" r:id="rId14"/>
    <p:sldId id="347" r:id="rId15"/>
    <p:sldId id="346" r:id="rId16"/>
    <p:sldId id="373" r:id="rId17"/>
    <p:sldId id="366" r:id="rId18"/>
    <p:sldId id="372" r:id="rId19"/>
    <p:sldId id="365" r:id="rId20"/>
    <p:sldId id="367" r:id="rId21"/>
    <p:sldId id="371" r:id="rId22"/>
    <p:sldId id="361" r:id="rId23"/>
    <p:sldId id="368" r:id="rId24"/>
    <p:sldId id="333" r:id="rId25"/>
    <p:sldId id="360" r:id="rId26"/>
    <p:sldId id="334" r:id="rId27"/>
    <p:sldId id="359" r:id="rId28"/>
    <p:sldId id="335" r:id="rId29"/>
    <p:sldId id="358" r:id="rId30"/>
    <p:sldId id="370" r:id="rId31"/>
    <p:sldId id="357" r:id="rId32"/>
    <p:sldId id="356" r:id="rId33"/>
    <p:sldId id="354" r:id="rId34"/>
    <p:sldId id="336" r:id="rId35"/>
    <p:sldId id="32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6"/>
    <p:restoredTop sz="93412"/>
  </p:normalViewPr>
  <p:slideViewPr>
    <p:cSldViewPr snapToGrid="0">
      <p:cViewPr varScale="1">
        <p:scale>
          <a:sx n="66" d="100"/>
          <a:sy n="66" d="100"/>
        </p:scale>
        <p:origin x="3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1CC098-C1A4-4AE4-961F-0C74636F800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BF5A5ADB-81E1-4005-827E-E8F946083EE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Approbation de l’ordre du jour</a:t>
          </a:r>
          <a:endParaRPr lang="en-US" sz="2400"/>
        </a:p>
      </dgm:t>
    </dgm:pt>
    <dgm:pt modelId="{AC629424-12AE-4E58-A30D-EB0BCA6635E5}" type="parTrans" cxnId="{08430791-8C15-4D28-B0AA-D91D1730532F}">
      <dgm:prSet/>
      <dgm:spPr/>
      <dgm:t>
        <a:bodyPr/>
        <a:lstStyle/>
        <a:p>
          <a:endParaRPr lang="en-US" sz="2400"/>
        </a:p>
      </dgm:t>
    </dgm:pt>
    <dgm:pt modelId="{BFD27C42-34A0-41A4-A95A-326B3C887940}" type="sibTrans" cxnId="{08430791-8C15-4D28-B0AA-D91D1730532F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52439B1B-4DAB-4CFC-A5AC-1325CA341A0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Acceptation du PV de l’AG du 21.11.2020</a:t>
          </a:r>
          <a:endParaRPr lang="en-US" sz="2400" dirty="0"/>
        </a:p>
      </dgm:t>
    </dgm:pt>
    <dgm:pt modelId="{DC86215F-0C47-42D6-9C7B-8C58BED008E5}" type="parTrans" cxnId="{3327B76C-EB85-4D60-9A9C-699AB3C002EB}">
      <dgm:prSet/>
      <dgm:spPr/>
      <dgm:t>
        <a:bodyPr/>
        <a:lstStyle/>
        <a:p>
          <a:endParaRPr lang="en-US" sz="2400"/>
        </a:p>
      </dgm:t>
    </dgm:pt>
    <dgm:pt modelId="{C5D41B87-1BF7-4E98-A104-153E921CB5A7}" type="sibTrans" cxnId="{3327B76C-EB85-4D60-9A9C-699AB3C002EB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1EA9B39E-5052-405D-8A14-BC0DC0E9FB5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Rapport de la présidente</a:t>
          </a:r>
          <a:endParaRPr lang="en-US" sz="2400" dirty="0"/>
        </a:p>
      </dgm:t>
    </dgm:pt>
    <dgm:pt modelId="{AB124E0D-84B0-4509-8139-480B7C5EAB1D}" type="parTrans" cxnId="{15525436-57E3-419D-BDAB-9A931101BE31}">
      <dgm:prSet/>
      <dgm:spPr/>
      <dgm:t>
        <a:bodyPr/>
        <a:lstStyle/>
        <a:p>
          <a:endParaRPr lang="en-US" sz="2400"/>
        </a:p>
      </dgm:t>
    </dgm:pt>
    <dgm:pt modelId="{CA8CCE63-83DE-4F8B-8FDF-E14DAC61C129}" type="sibTrans" cxnId="{15525436-57E3-419D-BDAB-9A931101BE31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C9A4E45C-4F11-4F16-812F-AFBF11331BF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Rapport de la trésorière</a:t>
          </a:r>
          <a:endParaRPr lang="en-US" sz="2400" dirty="0"/>
        </a:p>
      </dgm:t>
    </dgm:pt>
    <dgm:pt modelId="{B3048DA1-16F3-4DA4-9DAE-DD3ECB255673}" type="parTrans" cxnId="{B6331D0D-B7AB-4980-B4D0-5EBA9DCAC963}">
      <dgm:prSet/>
      <dgm:spPr/>
      <dgm:t>
        <a:bodyPr/>
        <a:lstStyle/>
        <a:p>
          <a:endParaRPr lang="en-US" sz="2400"/>
        </a:p>
      </dgm:t>
    </dgm:pt>
    <dgm:pt modelId="{F9E56B21-3FEA-412C-B586-3BE4FDF8C33F}" type="sibTrans" cxnId="{B6331D0D-B7AB-4980-B4D0-5EBA9DCAC963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A28C5144-4EDA-46AC-8EC2-3747BB437F1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Verification des comptes</a:t>
          </a:r>
        </a:p>
      </dgm:t>
    </dgm:pt>
    <dgm:pt modelId="{16F743F6-7A68-40DD-8DD6-71A4B48FACE4}" type="parTrans" cxnId="{E7CFF7A2-6DD1-49A1-9B20-939B844A5436}">
      <dgm:prSet/>
      <dgm:spPr/>
      <dgm:t>
        <a:bodyPr/>
        <a:lstStyle/>
        <a:p>
          <a:endParaRPr lang="en-US" sz="2400"/>
        </a:p>
      </dgm:t>
    </dgm:pt>
    <dgm:pt modelId="{0E8C7AC3-9EEE-4D8B-B452-A2F085425AA9}" type="sibTrans" cxnId="{E7CFF7A2-6DD1-49A1-9B20-939B844A5436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73590684-28B1-4283-B2FB-2CD6DD2C9755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379FE325-E149-4F5C-B4D9-72149BC370D6}" type="parTrans" cxnId="{1947974F-AE70-4047-92B9-12AA8F408966}">
      <dgm:prSet/>
      <dgm:spPr/>
      <dgm:t>
        <a:bodyPr/>
        <a:lstStyle/>
        <a:p>
          <a:endParaRPr lang="en-US" sz="2400"/>
        </a:p>
      </dgm:t>
    </dgm:pt>
    <dgm:pt modelId="{FE72F0E9-627C-4A93-B183-81F82127FEC4}" type="sibTrans" cxnId="{1947974F-AE70-4047-92B9-12AA8F408966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3ADECA91-C47D-48AA-B8F6-30315C0199E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 Divers</a:t>
          </a:r>
          <a:endParaRPr lang="en-US" sz="2400"/>
        </a:p>
      </dgm:t>
    </dgm:pt>
    <dgm:pt modelId="{01C8673D-B6B2-42FE-B99F-E7BCDC984934}" type="parTrans" cxnId="{98047C6C-2966-43F7-B4F8-78210676646F}">
      <dgm:prSet/>
      <dgm:spPr/>
      <dgm:t>
        <a:bodyPr/>
        <a:lstStyle/>
        <a:p>
          <a:endParaRPr lang="en-US" sz="2400"/>
        </a:p>
      </dgm:t>
    </dgm:pt>
    <dgm:pt modelId="{6262C524-B0B2-4A78-8408-8EEEBDCEF483}" type="sibTrans" cxnId="{98047C6C-2966-43F7-B4F8-78210676646F}">
      <dgm:prSet/>
      <dgm:spPr/>
      <dgm:t>
        <a:bodyPr/>
        <a:lstStyle/>
        <a:p>
          <a:endParaRPr lang="en-US" sz="2400"/>
        </a:p>
      </dgm:t>
    </dgm:pt>
    <dgm:pt modelId="{2423194B-8AFB-4B78-B451-9A9EF7AEDE38}" type="pres">
      <dgm:prSet presAssocID="{051CC098-C1A4-4AE4-961F-0C74636F8008}" presName="root" presStyleCnt="0">
        <dgm:presLayoutVars>
          <dgm:dir/>
          <dgm:resizeHandles val="exact"/>
        </dgm:presLayoutVars>
      </dgm:prSet>
      <dgm:spPr/>
    </dgm:pt>
    <dgm:pt modelId="{4940B074-EC67-4201-99EE-C56DD90CD863}" type="pres">
      <dgm:prSet presAssocID="{BF5A5ADB-81E1-4005-827E-E8F946083EE5}" presName="compNode" presStyleCnt="0"/>
      <dgm:spPr/>
    </dgm:pt>
    <dgm:pt modelId="{FC21529F-D77B-4BB1-A18A-0D9A33E46690}" type="pres">
      <dgm:prSet presAssocID="{BF5A5ADB-81E1-4005-827E-E8F946083EE5}" presName="bgRect" presStyleLbl="bgShp" presStyleIdx="0" presStyleCnt="7"/>
      <dgm:spPr/>
    </dgm:pt>
    <dgm:pt modelId="{EDF54303-03E8-423E-BB6C-B70C2F412CC8}" type="pres">
      <dgm:prSet presAssocID="{BF5A5ADB-81E1-4005-827E-E8F946083EE5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82F5E925-3059-4B3C-AEC1-DFA933D617B6}" type="pres">
      <dgm:prSet presAssocID="{BF5A5ADB-81E1-4005-827E-E8F946083EE5}" presName="spaceRect" presStyleCnt="0"/>
      <dgm:spPr/>
    </dgm:pt>
    <dgm:pt modelId="{B45E3FAB-7A7D-47BE-A2AF-516FC4C703DC}" type="pres">
      <dgm:prSet presAssocID="{BF5A5ADB-81E1-4005-827E-E8F946083EE5}" presName="parTx" presStyleLbl="revTx" presStyleIdx="0" presStyleCnt="7">
        <dgm:presLayoutVars>
          <dgm:chMax val="0"/>
          <dgm:chPref val="0"/>
        </dgm:presLayoutVars>
      </dgm:prSet>
      <dgm:spPr/>
    </dgm:pt>
    <dgm:pt modelId="{3B43954D-6296-46EF-8E14-3DCAB2E4E3F6}" type="pres">
      <dgm:prSet presAssocID="{BFD27C42-34A0-41A4-A95A-326B3C887940}" presName="sibTrans" presStyleCnt="0"/>
      <dgm:spPr/>
    </dgm:pt>
    <dgm:pt modelId="{8D3A6E7D-4BC8-4E58-A3D8-ED9343463F4B}" type="pres">
      <dgm:prSet presAssocID="{52439B1B-4DAB-4CFC-A5AC-1325CA341A0D}" presName="compNode" presStyleCnt="0"/>
      <dgm:spPr/>
    </dgm:pt>
    <dgm:pt modelId="{436E5EAD-B21D-4A6D-A685-7A22165DC69B}" type="pres">
      <dgm:prSet presAssocID="{52439B1B-4DAB-4CFC-A5AC-1325CA341A0D}" presName="bgRect" presStyleLbl="bgShp" presStyleIdx="1" presStyleCnt="7"/>
      <dgm:spPr/>
    </dgm:pt>
    <dgm:pt modelId="{31F6E6E3-3293-4A00-AE56-A7F73B756C05}" type="pres">
      <dgm:prSet presAssocID="{52439B1B-4DAB-4CFC-A5AC-1325CA341A0D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uce en haut"/>
        </a:ext>
      </dgm:extLst>
    </dgm:pt>
    <dgm:pt modelId="{F483A8CD-41EE-43FB-87EF-4A83BB8C7BFB}" type="pres">
      <dgm:prSet presAssocID="{52439B1B-4DAB-4CFC-A5AC-1325CA341A0D}" presName="spaceRect" presStyleCnt="0"/>
      <dgm:spPr/>
    </dgm:pt>
    <dgm:pt modelId="{F3F0045A-BA49-4736-A14F-64F6E63F0D4D}" type="pres">
      <dgm:prSet presAssocID="{52439B1B-4DAB-4CFC-A5AC-1325CA341A0D}" presName="parTx" presStyleLbl="revTx" presStyleIdx="1" presStyleCnt="7">
        <dgm:presLayoutVars>
          <dgm:chMax val="0"/>
          <dgm:chPref val="0"/>
        </dgm:presLayoutVars>
      </dgm:prSet>
      <dgm:spPr/>
    </dgm:pt>
    <dgm:pt modelId="{8EFAAC4F-DB96-4688-9B66-D1AF67D09F3B}" type="pres">
      <dgm:prSet presAssocID="{C5D41B87-1BF7-4E98-A104-153E921CB5A7}" presName="sibTrans" presStyleCnt="0"/>
      <dgm:spPr/>
    </dgm:pt>
    <dgm:pt modelId="{8905285B-D941-4FA5-B404-80B801EA248D}" type="pres">
      <dgm:prSet presAssocID="{1EA9B39E-5052-405D-8A14-BC0DC0E9FB51}" presName="compNode" presStyleCnt="0"/>
      <dgm:spPr/>
    </dgm:pt>
    <dgm:pt modelId="{90D661DA-E1CB-4B82-B81F-527484A4E481}" type="pres">
      <dgm:prSet presAssocID="{1EA9B39E-5052-405D-8A14-BC0DC0E9FB51}" presName="bgRect" presStyleLbl="bgShp" presStyleIdx="2" presStyleCnt="7" custScaleX="99010" custLinFactNeighborX="-211"/>
      <dgm:spPr/>
    </dgm:pt>
    <dgm:pt modelId="{114C7D0A-FC95-471F-B977-9213DA3D52E5}" type="pres">
      <dgm:prSet presAssocID="{1EA9B39E-5052-405D-8A14-BC0DC0E9FB51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érencier"/>
        </a:ext>
      </dgm:extLst>
    </dgm:pt>
    <dgm:pt modelId="{1626DACA-E09C-4F9D-B488-1A2E41171685}" type="pres">
      <dgm:prSet presAssocID="{1EA9B39E-5052-405D-8A14-BC0DC0E9FB51}" presName="spaceRect" presStyleCnt="0"/>
      <dgm:spPr/>
    </dgm:pt>
    <dgm:pt modelId="{272B7FB0-4509-430F-87D4-84E5038F0105}" type="pres">
      <dgm:prSet presAssocID="{1EA9B39E-5052-405D-8A14-BC0DC0E9FB51}" presName="parTx" presStyleLbl="revTx" presStyleIdx="2" presStyleCnt="7">
        <dgm:presLayoutVars>
          <dgm:chMax val="0"/>
          <dgm:chPref val="0"/>
        </dgm:presLayoutVars>
      </dgm:prSet>
      <dgm:spPr/>
    </dgm:pt>
    <dgm:pt modelId="{716863AD-58FE-4A42-A179-4053ADD2D384}" type="pres">
      <dgm:prSet presAssocID="{CA8CCE63-83DE-4F8B-8FDF-E14DAC61C129}" presName="sibTrans" presStyleCnt="0"/>
      <dgm:spPr/>
    </dgm:pt>
    <dgm:pt modelId="{A532DC00-8EA4-4E1A-8E84-D61ECA7C79A5}" type="pres">
      <dgm:prSet presAssocID="{C9A4E45C-4F11-4F16-812F-AFBF11331BF4}" presName="compNode" presStyleCnt="0"/>
      <dgm:spPr/>
    </dgm:pt>
    <dgm:pt modelId="{D6253D4E-7CE8-49A5-97EF-58D4C8A482BF}" type="pres">
      <dgm:prSet presAssocID="{C9A4E45C-4F11-4F16-812F-AFBF11331BF4}" presName="bgRect" presStyleLbl="bgShp" presStyleIdx="3" presStyleCnt="7"/>
      <dgm:spPr/>
    </dgm:pt>
    <dgm:pt modelId="{46622FCA-C5FF-40DE-9F55-70B3E2D67088}" type="pres">
      <dgm:prSet presAssocID="{C9A4E45C-4F11-4F16-812F-AFBF11331BF4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èces"/>
        </a:ext>
      </dgm:extLst>
    </dgm:pt>
    <dgm:pt modelId="{F50DC97B-7EA4-4F23-A27E-03B5D3C17240}" type="pres">
      <dgm:prSet presAssocID="{C9A4E45C-4F11-4F16-812F-AFBF11331BF4}" presName="spaceRect" presStyleCnt="0"/>
      <dgm:spPr/>
    </dgm:pt>
    <dgm:pt modelId="{2638B924-BB5F-4B7F-A613-B02C736FE3E4}" type="pres">
      <dgm:prSet presAssocID="{C9A4E45C-4F11-4F16-812F-AFBF11331BF4}" presName="parTx" presStyleLbl="revTx" presStyleIdx="3" presStyleCnt="7">
        <dgm:presLayoutVars>
          <dgm:chMax val="0"/>
          <dgm:chPref val="0"/>
        </dgm:presLayoutVars>
      </dgm:prSet>
      <dgm:spPr/>
    </dgm:pt>
    <dgm:pt modelId="{8187D0BA-76C4-4DD1-A63C-B2DD4EEC999E}" type="pres">
      <dgm:prSet presAssocID="{F9E56B21-3FEA-412C-B586-3BE4FDF8C33F}" presName="sibTrans" presStyleCnt="0"/>
      <dgm:spPr/>
    </dgm:pt>
    <dgm:pt modelId="{587B0CF4-F05E-4041-AE95-D7E95CDB72D0}" type="pres">
      <dgm:prSet presAssocID="{A28C5144-4EDA-46AC-8EC2-3747BB437F1F}" presName="compNode" presStyleCnt="0"/>
      <dgm:spPr/>
    </dgm:pt>
    <dgm:pt modelId="{388912A6-FD02-476E-9FBD-76522C667441}" type="pres">
      <dgm:prSet presAssocID="{A28C5144-4EDA-46AC-8EC2-3747BB437F1F}" presName="bgRect" presStyleLbl="bgShp" presStyleIdx="4" presStyleCnt="7"/>
      <dgm:spPr/>
    </dgm:pt>
    <dgm:pt modelId="{A3C81719-C0D8-4EFD-A474-9F34618E6AD1}" type="pres">
      <dgm:prSet presAssocID="{A28C5144-4EDA-46AC-8EC2-3747BB437F1F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herche"/>
        </a:ext>
      </dgm:extLst>
    </dgm:pt>
    <dgm:pt modelId="{B748700F-8663-4416-AEDE-71DD02CE4E2C}" type="pres">
      <dgm:prSet presAssocID="{A28C5144-4EDA-46AC-8EC2-3747BB437F1F}" presName="spaceRect" presStyleCnt="0"/>
      <dgm:spPr/>
    </dgm:pt>
    <dgm:pt modelId="{50DB6E31-35B5-4882-A33E-14908F446C27}" type="pres">
      <dgm:prSet presAssocID="{A28C5144-4EDA-46AC-8EC2-3747BB437F1F}" presName="parTx" presStyleLbl="revTx" presStyleIdx="4" presStyleCnt="7">
        <dgm:presLayoutVars>
          <dgm:chMax val="0"/>
          <dgm:chPref val="0"/>
        </dgm:presLayoutVars>
      </dgm:prSet>
      <dgm:spPr/>
    </dgm:pt>
    <dgm:pt modelId="{CA52CA83-F883-47E3-95C7-2AFEB9692612}" type="pres">
      <dgm:prSet presAssocID="{0E8C7AC3-9EEE-4D8B-B452-A2F085425AA9}" presName="sibTrans" presStyleCnt="0"/>
      <dgm:spPr/>
    </dgm:pt>
    <dgm:pt modelId="{5A1B11AD-040C-4CE3-85E0-96C50E44A4FB}" type="pres">
      <dgm:prSet presAssocID="{73590684-28B1-4283-B2FB-2CD6DD2C9755}" presName="compNode" presStyleCnt="0"/>
      <dgm:spPr/>
    </dgm:pt>
    <dgm:pt modelId="{86CE82E8-5513-4F45-97D9-FA3D49D9E512}" type="pres">
      <dgm:prSet presAssocID="{73590684-28B1-4283-B2FB-2CD6DD2C9755}" presName="bgRect" presStyleLbl="bgShp" presStyleIdx="5" presStyleCnt="7" custLinFactNeighborX="-3215" custLinFactNeighborY="6287"/>
      <dgm:spPr/>
    </dgm:pt>
    <dgm:pt modelId="{714B8529-65EE-46CA-8C14-03115BE34B8E}" type="pres">
      <dgm:prSet presAssocID="{73590684-28B1-4283-B2FB-2CD6DD2C9755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utils miniers"/>
        </a:ext>
      </dgm:extLst>
    </dgm:pt>
    <dgm:pt modelId="{53402E39-C580-4FF2-B309-682F47109E8D}" type="pres">
      <dgm:prSet presAssocID="{73590684-28B1-4283-B2FB-2CD6DD2C9755}" presName="spaceRect" presStyleCnt="0"/>
      <dgm:spPr/>
    </dgm:pt>
    <dgm:pt modelId="{83F05BFB-0C57-42D8-8AF1-381C77B89473}" type="pres">
      <dgm:prSet presAssocID="{73590684-28B1-4283-B2FB-2CD6DD2C9755}" presName="parTx" presStyleLbl="revTx" presStyleIdx="5" presStyleCnt="7">
        <dgm:presLayoutVars>
          <dgm:chMax val="0"/>
          <dgm:chPref val="0"/>
        </dgm:presLayoutVars>
      </dgm:prSet>
      <dgm:spPr/>
    </dgm:pt>
    <dgm:pt modelId="{0201BD13-BB02-4C6A-9F10-42B8E72CA44E}" type="pres">
      <dgm:prSet presAssocID="{FE72F0E9-627C-4A93-B183-81F82127FEC4}" presName="sibTrans" presStyleCnt="0"/>
      <dgm:spPr/>
    </dgm:pt>
    <dgm:pt modelId="{81AD24C7-871F-4366-9693-5614D62CA2B4}" type="pres">
      <dgm:prSet presAssocID="{3ADECA91-C47D-48AA-B8F6-30315C0199EF}" presName="compNode" presStyleCnt="0"/>
      <dgm:spPr/>
    </dgm:pt>
    <dgm:pt modelId="{38AF211A-248B-48CB-A409-96AF547434BF}" type="pres">
      <dgm:prSet presAssocID="{3ADECA91-C47D-48AA-B8F6-30315C0199EF}" presName="bgRect" presStyleLbl="bgShp" presStyleIdx="6" presStyleCnt="7" custLinFactNeighborX="360" custLinFactNeighborY="16002"/>
      <dgm:spPr/>
    </dgm:pt>
    <dgm:pt modelId="{0E52953E-2115-468A-B847-1EF185F9AA64}" type="pres">
      <dgm:prSet presAssocID="{3ADECA91-C47D-48AA-B8F6-30315C0199EF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ercles avec flèches"/>
        </a:ext>
      </dgm:extLst>
    </dgm:pt>
    <dgm:pt modelId="{FD08A713-DB51-4C5A-81C2-8B73BAE24F25}" type="pres">
      <dgm:prSet presAssocID="{3ADECA91-C47D-48AA-B8F6-30315C0199EF}" presName="spaceRect" presStyleCnt="0"/>
      <dgm:spPr/>
    </dgm:pt>
    <dgm:pt modelId="{C7727A86-654B-4676-9CE0-D9E465E835C2}" type="pres">
      <dgm:prSet presAssocID="{3ADECA91-C47D-48AA-B8F6-30315C0199EF}" presName="parTx" presStyleLbl="revTx" presStyleIdx="6" presStyleCnt="7" custLinFactNeighborX="2863" custLinFactNeighborY="-319">
        <dgm:presLayoutVars>
          <dgm:chMax val="0"/>
          <dgm:chPref val="0"/>
        </dgm:presLayoutVars>
      </dgm:prSet>
      <dgm:spPr/>
    </dgm:pt>
  </dgm:ptLst>
  <dgm:cxnLst>
    <dgm:cxn modelId="{B6331D0D-B7AB-4980-B4D0-5EBA9DCAC963}" srcId="{051CC098-C1A4-4AE4-961F-0C74636F8008}" destId="{C9A4E45C-4F11-4F16-812F-AFBF11331BF4}" srcOrd="3" destOrd="0" parTransId="{B3048DA1-16F3-4DA4-9DAE-DD3ECB255673}" sibTransId="{F9E56B21-3FEA-412C-B586-3BE4FDF8C33F}"/>
    <dgm:cxn modelId="{15525436-57E3-419D-BDAB-9A931101BE31}" srcId="{051CC098-C1A4-4AE4-961F-0C74636F8008}" destId="{1EA9B39E-5052-405D-8A14-BC0DC0E9FB51}" srcOrd="2" destOrd="0" parTransId="{AB124E0D-84B0-4509-8139-480B7C5EAB1D}" sibTransId="{CA8CCE63-83DE-4F8B-8FDF-E14DAC61C129}"/>
    <dgm:cxn modelId="{5842D039-3147-4321-AAE3-12EF4A68A0DC}" type="presOf" srcId="{A28C5144-4EDA-46AC-8EC2-3747BB437F1F}" destId="{50DB6E31-35B5-4882-A33E-14908F446C27}" srcOrd="0" destOrd="0" presId="urn:microsoft.com/office/officeart/2018/2/layout/IconVerticalSolidList"/>
    <dgm:cxn modelId="{28619C43-A75D-47CA-A207-7BE1AA024489}" type="presOf" srcId="{52439B1B-4DAB-4CFC-A5AC-1325CA341A0D}" destId="{F3F0045A-BA49-4736-A14F-64F6E63F0D4D}" srcOrd="0" destOrd="0" presId="urn:microsoft.com/office/officeart/2018/2/layout/IconVerticalSolidList"/>
    <dgm:cxn modelId="{662C2C46-9012-4D10-A904-A82CFE413515}" type="presOf" srcId="{1EA9B39E-5052-405D-8A14-BC0DC0E9FB51}" destId="{272B7FB0-4509-430F-87D4-84E5038F0105}" srcOrd="0" destOrd="0" presId="urn:microsoft.com/office/officeart/2018/2/layout/IconVerticalSolidList"/>
    <dgm:cxn modelId="{30B8AA4C-8630-4C44-8301-F71527F84EEE}" type="presOf" srcId="{C9A4E45C-4F11-4F16-812F-AFBF11331BF4}" destId="{2638B924-BB5F-4B7F-A613-B02C736FE3E4}" srcOrd="0" destOrd="0" presId="urn:microsoft.com/office/officeart/2018/2/layout/IconVerticalSolidList"/>
    <dgm:cxn modelId="{1947974F-AE70-4047-92B9-12AA8F408966}" srcId="{051CC098-C1A4-4AE4-961F-0C74636F8008}" destId="{73590684-28B1-4283-B2FB-2CD6DD2C9755}" srcOrd="5" destOrd="0" parTransId="{379FE325-E149-4F5C-B4D9-72149BC370D6}" sibTransId="{FE72F0E9-627C-4A93-B183-81F82127FEC4}"/>
    <dgm:cxn modelId="{91AD3A56-32D7-4242-A362-6E429D29E50F}" type="presOf" srcId="{BF5A5ADB-81E1-4005-827E-E8F946083EE5}" destId="{B45E3FAB-7A7D-47BE-A2AF-516FC4C703DC}" srcOrd="0" destOrd="0" presId="urn:microsoft.com/office/officeart/2018/2/layout/IconVerticalSolidList"/>
    <dgm:cxn modelId="{98047C6C-2966-43F7-B4F8-78210676646F}" srcId="{051CC098-C1A4-4AE4-961F-0C74636F8008}" destId="{3ADECA91-C47D-48AA-B8F6-30315C0199EF}" srcOrd="6" destOrd="0" parTransId="{01C8673D-B6B2-42FE-B99F-E7BCDC984934}" sibTransId="{6262C524-B0B2-4A78-8408-8EEEBDCEF483}"/>
    <dgm:cxn modelId="{3327B76C-EB85-4D60-9A9C-699AB3C002EB}" srcId="{051CC098-C1A4-4AE4-961F-0C74636F8008}" destId="{52439B1B-4DAB-4CFC-A5AC-1325CA341A0D}" srcOrd="1" destOrd="0" parTransId="{DC86215F-0C47-42D6-9C7B-8C58BED008E5}" sibTransId="{C5D41B87-1BF7-4E98-A104-153E921CB5A7}"/>
    <dgm:cxn modelId="{437BB282-CA1D-425C-9A1C-11BB06897EDF}" type="presOf" srcId="{051CC098-C1A4-4AE4-961F-0C74636F8008}" destId="{2423194B-8AFB-4B78-B451-9A9EF7AEDE38}" srcOrd="0" destOrd="0" presId="urn:microsoft.com/office/officeart/2018/2/layout/IconVerticalSolidList"/>
    <dgm:cxn modelId="{61E00E8F-EFA0-4DC6-A6FE-F9AF1DD139F2}" type="presOf" srcId="{73590684-28B1-4283-B2FB-2CD6DD2C9755}" destId="{83F05BFB-0C57-42D8-8AF1-381C77B89473}" srcOrd="0" destOrd="0" presId="urn:microsoft.com/office/officeart/2018/2/layout/IconVerticalSolidList"/>
    <dgm:cxn modelId="{08430791-8C15-4D28-B0AA-D91D1730532F}" srcId="{051CC098-C1A4-4AE4-961F-0C74636F8008}" destId="{BF5A5ADB-81E1-4005-827E-E8F946083EE5}" srcOrd="0" destOrd="0" parTransId="{AC629424-12AE-4E58-A30D-EB0BCA6635E5}" sibTransId="{BFD27C42-34A0-41A4-A95A-326B3C887940}"/>
    <dgm:cxn modelId="{E7CFF7A2-6DD1-49A1-9B20-939B844A5436}" srcId="{051CC098-C1A4-4AE4-961F-0C74636F8008}" destId="{A28C5144-4EDA-46AC-8EC2-3747BB437F1F}" srcOrd="4" destOrd="0" parTransId="{16F743F6-7A68-40DD-8DD6-71A4B48FACE4}" sibTransId="{0E8C7AC3-9EEE-4D8B-B452-A2F085425AA9}"/>
    <dgm:cxn modelId="{70CF02F2-C694-4E48-A738-1E2088A63DF9}" type="presOf" srcId="{3ADECA91-C47D-48AA-B8F6-30315C0199EF}" destId="{C7727A86-654B-4676-9CE0-D9E465E835C2}" srcOrd="0" destOrd="0" presId="urn:microsoft.com/office/officeart/2018/2/layout/IconVerticalSolidList"/>
    <dgm:cxn modelId="{13DD12EB-C2F8-4874-A5E5-6AE689DFBA38}" type="presParOf" srcId="{2423194B-8AFB-4B78-B451-9A9EF7AEDE38}" destId="{4940B074-EC67-4201-99EE-C56DD90CD863}" srcOrd="0" destOrd="0" presId="urn:microsoft.com/office/officeart/2018/2/layout/IconVerticalSolidList"/>
    <dgm:cxn modelId="{A0BFCE43-D566-45C9-9D32-F5F83779ABB3}" type="presParOf" srcId="{4940B074-EC67-4201-99EE-C56DD90CD863}" destId="{FC21529F-D77B-4BB1-A18A-0D9A33E46690}" srcOrd="0" destOrd="0" presId="urn:microsoft.com/office/officeart/2018/2/layout/IconVerticalSolidList"/>
    <dgm:cxn modelId="{D132E9AA-CBD7-423D-AE22-5FA12AC4C0F3}" type="presParOf" srcId="{4940B074-EC67-4201-99EE-C56DD90CD863}" destId="{EDF54303-03E8-423E-BB6C-B70C2F412CC8}" srcOrd="1" destOrd="0" presId="urn:microsoft.com/office/officeart/2018/2/layout/IconVerticalSolidList"/>
    <dgm:cxn modelId="{5FCF04C5-E844-40E5-A4CF-2EF7BC234F05}" type="presParOf" srcId="{4940B074-EC67-4201-99EE-C56DD90CD863}" destId="{82F5E925-3059-4B3C-AEC1-DFA933D617B6}" srcOrd="2" destOrd="0" presId="urn:microsoft.com/office/officeart/2018/2/layout/IconVerticalSolidList"/>
    <dgm:cxn modelId="{DEE3DA09-338E-4B81-A605-B69D51E3E7DF}" type="presParOf" srcId="{4940B074-EC67-4201-99EE-C56DD90CD863}" destId="{B45E3FAB-7A7D-47BE-A2AF-516FC4C703DC}" srcOrd="3" destOrd="0" presId="urn:microsoft.com/office/officeart/2018/2/layout/IconVerticalSolidList"/>
    <dgm:cxn modelId="{368D3D2F-74A7-41FB-BFCA-1E88C5DEC790}" type="presParOf" srcId="{2423194B-8AFB-4B78-B451-9A9EF7AEDE38}" destId="{3B43954D-6296-46EF-8E14-3DCAB2E4E3F6}" srcOrd="1" destOrd="0" presId="urn:microsoft.com/office/officeart/2018/2/layout/IconVerticalSolidList"/>
    <dgm:cxn modelId="{8736D2A4-B8BD-480B-91D4-7738DAD9C4AF}" type="presParOf" srcId="{2423194B-8AFB-4B78-B451-9A9EF7AEDE38}" destId="{8D3A6E7D-4BC8-4E58-A3D8-ED9343463F4B}" srcOrd="2" destOrd="0" presId="urn:microsoft.com/office/officeart/2018/2/layout/IconVerticalSolidList"/>
    <dgm:cxn modelId="{7285B17E-51EC-4C90-A002-A69DAF54AE8B}" type="presParOf" srcId="{8D3A6E7D-4BC8-4E58-A3D8-ED9343463F4B}" destId="{436E5EAD-B21D-4A6D-A685-7A22165DC69B}" srcOrd="0" destOrd="0" presId="urn:microsoft.com/office/officeart/2018/2/layout/IconVerticalSolidList"/>
    <dgm:cxn modelId="{ECF98F48-0E04-40D5-A730-BD9793A48A49}" type="presParOf" srcId="{8D3A6E7D-4BC8-4E58-A3D8-ED9343463F4B}" destId="{31F6E6E3-3293-4A00-AE56-A7F73B756C05}" srcOrd="1" destOrd="0" presId="urn:microsoft.com/office/officeart/2018/2/layout/IconVerticalSolidList"/>
    <dgm:cxn modelId="{B4F90A0F-E523-4454-9D50-DFC6A734AFC4}" type="presParOf" srcId="{8D3A6E7D-4BC8-4E58-A3D8-ED9343463F4B}" destId="{F483A8CD-41EE-43FB-87EF-4A83BB8C7BFB}" srcOrd="2" destOrd="0" presId="urn:microsoft.com/office/officeart/2018/2/layout/IconVerticalSolidList"/>
    <dgm:cxn modelId="{ED3337D7-8076-457C-9DBF-46EB1059DC5E}" type="presParOf" srcId="{8D3A6E7D-4BC8-4E58-A3D8-ED9343463F4B}" destId="{F3F0045A-BA49-4736-A14F-64F6E63F0D4D}" srcOrd="3" destOrd="0" presId="urn:microsoft.com/office/officeart/2018/2/layout/IconVerticalSolidList"/>
    <dgm:cxn modelId="{B214746A-09E6-438F-A34B-39C3021910F7}" type="presParOf" srcId="{2423194B-8AFB-4B78-B451-9A9EF7AEDE38}" destId="{8EFAAC4F-DB96-4688-9B66-D1AF67D09F3B}" srcOrd="3" destOrd="0" presId="urn:microsoft.com/office/officeart/2018/2/layout/IconVerticalSolidList"/>
    <dgm:cxn modelId="{B8FDD4D8-C768-4882-A7E9-7E350A8B9E87}" type="presParOf" srcId="{2423194B-8AFB-4B78-B451-9A9EF7AEDE38}" destId="{8905285B-D941-4FA5-B404-80B801EA248D}" srcOrd="4" destOrd="0" presId="urn:microsoft.com/office/officeart/2018/2/layout/IconVerticalSolidList"/>
    <dgm:cxn modelId="{24F9ACC4-31C1-4958-B8AA-84F72F96366E}" type="presParOf" srcId="{8905285B-D941-4FA5-B404-80B801EA248D}" destId="{90D661DA-E1CB-4B82-B81F-527484A4E481}" srcOrd="0" destOrd="0" presId="urn:microsoft.com/office/officeart/2018/2/layout/IconVerticalSolidList"/>
    <dgm:cxn modelId="{D6E3624B-60B2-4F9B-8DB1-57624D612A48}" type="presParOf" srcId="{8905285B-D941-4FA5-B404-80B801EA248D}" destId="{114C7D0A-FC95-471F-B977-9213DA3D52E5}" srcOrd="1" destOrd="0" presId="urn:microsoft.com/office/officeart/2018/2/layout/IconVerticalSolidList"/>
    <dgm:cxn modelId="{9AD46D29-B984-4453-B54C-0F3C20B9FF2F}" type="presParOf" srcId="{8905285B-D941-4FA5-B404-80B801EA248D}" destId="{1626DACA-E09C-4F9D-B488-1A2E41171685}" srcOrd="2" destOrd="0" presId="urn:microsoft.com/office/officeart/2018/2/layout/IconVerticalSolidList"/>
    <dgm:cxn modelId="{A8F664C6-E70B-4051-909D-F051D366135B}" type="presParOf" srcId="{8905285B-D941-4FA5-B404-80B801EA248D}" destId="{272B7FB0-4509-430F-87D4-84E5038F0105}" srcOrd="3" destOrd="0" presId="urn:microsoft.com/office/officeart/2018/2/layout/IconVerticalSolidList"/>
    <dgm:cxn modelId="{5EC7BE74-DA0B-4203-B068-1142A6D3D3CB}" type="presParOf" srcId="{2423194B-8AFB-4B78-B451-9A9EF7AEDE38}" destId="{716863AD-58FE-4A42-A179-4053ADD2D384}" srcOrd="5" destOrd="0" presId="urn:microsoft.com/office/officeart/2018/2/layout/IconVerticalSolidList"/>
    <dgm:cxn modelId="{072F2F21-DCBC-432E-B7B8-6BE74EE09248}" type="presParOf" srcId="{2423194B-8AFB-4B78-B451-9A9EF7AEDE38}" destId="{A532DC00-8EA4-4E1A-8E84-D61ECA7C79A5}" srcOrd="6" destOrd="0" presId="urn:microsoft.com/office/officeart/2018/2/layout/IconVerticalSolidList"/>
    <dgm:cxn modelId="{8B17EEF4-A6F4-4D20-810B-EDA8428E4606}" type="presParOf" srcId="{A532DC00-8EA4-4E1A-8E84-D61ECA7C79A5}" destId="{D6253D4E-7CE8-49A5-97EF-58D4C8A482BF}" srcOrd="0" destOrd="0" presId="urn:microsoft.com/office/officeart/2018/2/layout/IconVerticalSolidList"/>
    <dgm:cxn modelId="{6948DFB8-CEC8-48D5-A1C3-2F02410F85D6}" type="presParOf" srcId="{A532DC00-8EA4-4E1A-8E84-D61ECA7C79A5}" destId="{46622FCA-C5FF-40DE-9F55-70B3E2D67088}" srcOrd="1" destOrd="0" presId="urn:microsoft.com/office/officeart/2018/2/layout/IconVerticalSolidList"/>
    <dgm:cxn modelId="{8158BF8A-9C99-4567-A374-F43CDA3555F0}" type="presParOf" srcId="{A532DC00-8EA4-4E1A-8E84-D61ECA7C79A5}" destId="{F50DC97B-7EA4-4F23-A27E-03B5D3C17240}" srcOrd="2" destOrd="0" presId="urn:microsoft.com/office/officeart/2018/2/layout/IconVerticalSolidList"/>
    <dgm:cxn modelId="{09F5C336-9BFE-42D2-8B1B-C5592E11E6FD}" type="presParOf" srcId="{A532DC00-8EA4-4E1A-8E84-D61ECA7C79A5}" destId="{2638B924-BB5F-4B7F-A613-B02C736FE3E4}" srcOrd="3" destOrd="0" presId="urn:microsoft.com/office/officeart/2018/2/layout/IconVerticalSolidList"/>
    <dgm:cxn modelId="{4DD842FB-B6FC-4840-82CE-8101515BAAA3}" type="presParOf" srcId="{2423194B-8AFB-4B78-B451-9A9EF7AEDE38}" destId="{8187D0BA-76C4-4DD1-A63C-B2DD4EEC999E}" srcOrd="7" destOrd="0" presId="urn:microsoft.com/office/officeart/2018/2/layout/IconVerticalSolidList"/>
    <dgm:cxn modelId="{E95205AB-7058-4F8F-BAD3-A45E46894276}" type="presParOf" srcId="{2423194B-8AFB-4B78-B451-9A9EF7AEDE38}" destId="{587B0CF4-F05E-4041-AE95-D7E95CDB72D0}" srcOrd="8" destOrd="0" presId="urn:microsoft.com/office/officeart/2018/2/layout/IconVerticalSolidList"/>
    <dgm:cxn modelId="{D1AF5823-294F-47E5-83D5-EC4A5F4169A3}" type="presParOf" srcId="{587B0CF4-F05E-4041-AE95-D7E95CDB72D0}" destId="{388912A6-FD02-476E-9FBD-76522C667441}" srcOrd="0" destOrd="0" presId="urn:microsoft.com/office/officeart/2018/2/layout/IconVerticalSolidList"/>
    <dgm:cxn modelId="{E8C72047-7401-468E-A807-3DA3407855DD}" type="presParOf" srcId="{587B0CF4-F05E-4041-AE95-D7E95CDB72D0}" destId="{A3C81719-C0D8-4EFD-A474-9F34618E6AD1}" srcOrd="1" destOrd="0" presId="urn:microsoft.com/office/officeart/2018/2/layout/IconVerticalSolidList"/>
    <dgm:cxn modelId="{31FCA16D-503D-4920-AE7C-785DDC5C4C94}" type="presParOf" srcId="{587B0CF4-F05E-4041-AE95-D7E95CDB72D0}" destId="{B748700F-8663-4416-AEDE-71DD02CE4E2C}" srcOrd="2" destOrd="0" presId="urn:microsoft.com/office/officeart/2018/2/layout/IconVerticalSolidList"/>
    <dgm:cxn modelId="{A534EE4A-02BD-4112-A8C5-110D396C96F9}" type="presParOf" srcId="{587B0CF4-F05E-4041-AE95-D7E95CDB72D0}" destId="{50DB6E31-35B5-4882-A33E-14908F446C27}" srcOrd="3" destOrd="0" presId="urn:microsoft.com/office/officeart/2018/2/layout/IconVerticalSolidList"/>
    <dgm:cxn modelId="{7E58C1BF-0BAF-4F83-93B6-61CC8BF906B3}" type="presParOf" srcId="{2423194B-8AFB-4B78-B451-9A9EF7AEDE38}" destId="{CA52CA83-F883-47E3-95C7-2AFEB9692612}" srcOrd="9" destOrd="0" presId="urn:microsoft.com/office/officeart/2018/2/layout/IconVerticalSolidList"/>
    <dgm:cxn modelId="{0245972C-57F1-466E-9914-B7539EB19B80}" type="presParOf" srcId="{2423194B-8AFB-4B78-B451-9A9EF7AEDE38}" destId="{5A1B11AD-040C-4CE3-85E0-96C50E44A4FB}" srcOrd="10" destOrd="0" presId="urn:microsoft.com/office/officeart/2018/2/layout/IconVerticalSolidList"/>
    <dgm:cxn modelId="{E9888CCC-66D1-4DCF-9EBF-0451CF26E0DD}" type="presParOf" srcId="{5A1B11AD-040C-4CE3-85E0-96C50E44A4FB}" destId="{86CE82E8-5513-4F45-97D9-FA3D49D9E512}" srcOrd="0" destOrd="0" presId="urn:microsoft.com/office/officeart/2018/2/layout/IconVerticalSolidList"/>
    <dgm:cxn modelId="{36353E41-33CD-4D37-8EBE-187FF45C8C7D}" type="presParOf" srcId="{5A1B11AD-040C-4CE3-85E0-96C50E44A4FB}" destId="{714B8529-65EE-46CA-8C14-03115BE34B8E}" srcOrd="1" destOrd="0" presId="urn:microsoft.com/office/officeart/2018/2/layout/IconVerticalSolidList"/>
    <dgm:cxn modelId="{41764EFB-1BB3-4F68-8600-E034DB23BB6F}" type="presParOf" srcId="{5A1B11AD-040C-4CE3-85E0-96C50E44A4FB}" destId="{53402E39-C580-4FF2-B309-682F47109E8D}" srcOrd="2" destOrd="0" presId="urn:microsoft.com/office/officeart/2018/2/layout/IconVerticalSolidList"/>
    <dgm:cxn modelId="{CCECB1F9-F5E4-4E36-834D-BFB897D2B890}" type="presParOf" srcId="{5A1B11AD-040C-4CE3-85E0-96C50E44A4FB}" destId="{83F05BFB-0C57-42D8-8AF1-381C77B89473}" srcOrd="3" destOrd="0" presId="urn:microsoft.com/office/officeart/2018/2/layout/IconVerticalSolidList"/>
    <dgm:cxn modelId="{AF8BEA24-872B-46A9-AD3F-C4E7A8CC1C7F}" type="presParOf" srcId="{2423194B-8AFB-4B78-B451-9A9EF7AEDE38}" destId="{0201BD13-BB02-4C6A-9F10-42B8E72CA44E}" srcOrd="11" destOrd="0" presId="urn:microsoft.com/office/officeart/2018/2/layout/IconVerticalSolidList"/>
    <dgm:cxn modelId="{6A2F92DF-9C77-4BA0-B28A-47587D9A6EF4}" type="presParOf" srcId="{2423194B-8AFB-4B78-B451-9A9EF7AEDE38}" destId="{81AD24C7-871F-4366-9693-5614D62CA2B4}" srcOrd="12" destOrd="0" presId="urn:microsoft.com/office/officeart/2018/2/layout/IconVerticalSolidList"/>
    <dgm:cxn modelId="{760CD47E-77BA-4816-869A-AB50B047B925}" type="presParOf" srcId="{81AD24C7-871F-4366-9693-5614D62CA2B4}" destId="{38AF211A-248B-48CB-A409-96AF547434BF}" srcOrd="0" destOrd="0" presId="urn:microsoft.com/office/officeart/2018/2/layout/IconVerticalSolidList"/>
    <dgm:cxn modelId="{94806352-258D-46D6-B4E1-1A232EE7DEAE}" type="presParOf" srcId="{81AD24C7-871F-4366-9693-5614D62CA2B4}" destId="{0E52953E-2115-468A-B847-1EF185F9AA64}" srcOrd="1" destOrd="0" presId="urn:microsoft.com/office/officeart/2018/2/layout/IconVerticalSolidList"/>
    <dgm:cxn modelId="{E5351394-AFA6-47BD-8DA5-16D49D7AE26D}" type="presParOf" srcId="{81AD24C7-871F-4366-9693-5614D62CA2B4}" destId="{FD08A713-DB51-4C5A-81C2-8B73BAE24F25}" srcOrd="2" destOrd="0" presId="urn:microsoft.com/office/officeart/2018/2/layout/IconVerticalSolidList"/>
    <dgm:cxn modelId="{C4888625-D937-4A2E-B9B9-C72B97B2E65A}" type="presParOf" srcId="{81AD24C7-871F-4366-9693-5614D62CA2B4}" destId="{C7727A86-654B-4676-9CE0-D9E465E835C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1CC098-C1A4-4AE4-961F-0C74636F800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BF5A5ADB-81E1-4005-827E-E8F946083EE5}">
      <dgm:prSet custT="1"/>
      <dgm:spPr>
        <a:solidFill>
          <a:srgbClr val="FFC000"/>
        </a:solidFill>
      </dgm:spPr>
      <dgm:t>
        <a:bodyPr/>
        <a:lstStyle/>
        <a:p>
          <a:pPr>
            <a:lnSpc>
              <a:spcPct val="100000"/>
            </a:lnSpc>
          </a:pPr>
          <a:r>
            <a:rPr lang="fr-CH" sz="2400" b="1"/>
            <a:t>Approbation de l’ordre du jour</a:t>
          </a:r>
          <a:endParaRPr lang="en-US" sz="2400" b="1"/>
        </a:p>
      </dgm:t>
    </dgm:pt>
    <dgm:pt modelId="{AC629424-12AE-4E58-A30D-EB0BCA6635E5}" type="parTrans" cxnId="{08430791-8C15-4D28-B0AA-D91D1730532F}">
      <dgm:prSet/>
      <dgm:spPr/>
      <dgm:t>
        <a:bodyPr/>
        <a:lstStyle/>
        <a:p>
          <a:endParaRPr lang="en-US" sz="2400"/>
        </a:p>
      </dgm:t>
    </dgm:pt>
    <dgm:pt modelId="{BFD27C42-34A0-41A4-A95A-326B3C887940}" type="sibTrans" cxnId="{08430791-8C15-4D28-B0AA-D91D1730532F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52439B1B-4DAB-4CFC-A5AC-1325CA341A0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Acceptation du PV de l’AG du 21.11.2020</a:t>
          </a:r>
          <a:endParaRPr lang="en-US" sz="2400" dirty="0"/>
        </a:p>
      </dgm:t>
    </dgm:pt>
    <dgm:pt modelId="{DC86215F-0C47-42D6-9C7B-8C58BED008E5}" type="parTrans" cxnId="{3327B76C-EB85-4D60-9A9C-699AB3C002EB}">
      <dgm:prSet/>
      <dgm:spPr/>
      <dgm:t>
        <a:bodyPr/>
        <a:lstStyle/>
        <a:p>
          <a:endParaRPr lang="en-US" sz="2400"/>
        </a:p>
      </dgm:t>
    </dgm:pt>
    <dgm:pt modelId="{C5D41B87-1BF7-4E98-A104-153E921CB5A7}" type="sibTrans" cxnId="{3327B76C-EB85-4D60-9A9C-699AB3C002EB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1EA9B39E-5052-405D-8A14-BC0DC0E9FB5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Rapport de la présidente</a:t>
          </a:r>
          <a:endParaRPr lang="en-US" sz="2400" dirty="0"/>
        </a:p>
      </dgm:t>
    </dgm:pt>
    <dgm:pt modelId="{AB124E0D-84B0-4509-8139-480B7C5EAB1D}" type="parTrans" cxnId="{15525436-57E3-419D-BDAB-9A931101BE31}">
      <dgm:prSet/>
      <dgm:spPr/>
      <dgm:t>
        <a:bodyPr/>
        <a:lstStyle/>
        <a:p>
          <a:endParaRPr lang="en-US" sz="2400"/>
        </a:p>
      </dgm:t>
    </dgm:pt>
    <dgm:pt modelId="{CA8CCE63-83DE-4F8B-8FDF-E14DAC61C129}" type="sibTrans" cxnId="{15525436-57E3-419D-BDAB-9A931101BE31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C9A4E45C-4F11-4F16-812F-AFBF11331BF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Rapport de la trésorière</a:t>
          </a:r>
          <a:endParaRPr lang="en-US" sz="2400" dirty="0"/>
        </a:p>
      </dgm:t>
    </dgm:pt>
    <dgm:pt modelId="{B3048DA1-16F3-4DA4-9DAE-DD3ECB255673}" type="parTrans" cxnId="{B6331D0D-B7AB-4980-B4D0-5EBA9DCAC963}">
      <dgm:prSet/>
      <dgm:spPr/>
      <dgm:t>
        <a:bodyPr/>
        <a:lstStyle/>
        <a:p>
          <a:endParaRPr lang="en-US" sz="2400"/>
        </a:p>
      </dgm:t>
    </dgm:pt>
    <dgm:pt modelId="{F9E56B21-3FEA-412C-B586-3BE4FDF8C33F}" type="sibTrans" cxnId="{B6331D0D-B7AB-4980-B4D0-5EBA9DCAC963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A28C5144-4EDA-46AC-8EC2-3747BB437F1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Verification des comptes</a:t>
          </a:r>
        </a:p>
      </dgm:t>
    </dgm:pt>
    <dgm:pt modelId="{16F743F6-7A68-40DD-8DD6-71A4B48FACE4}" type="parTrans" cxnId="{E7CFF7A2-6DD1-49A1-9B20-939B844A5436}">
      <dgm:prSet/>
      <dgm:spPr/>
      <dgm:t>
        <a:bodyPr/>
        <a:lstStyle/>
        <a:p>
          <a:endParaRPr lang="en-US" sz="2400"/>
        </a:p>
      </dgm:t>
    </dgm:pt>
    <dgm:pt modelId="{0E8C7AC3-9EEE-4D8B-B452-A2F085425AA9}" type="sibTrans" cxnId="{E7CFF7A2-6DD1-49A1-9B20-939B844A5436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73590684-28B1-4283-B2FB-2CD6DD2C9755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379FE325-E149-4F5C-B4D9-72149BC370D6}" type="parTrans" cxnId="{1947974F-AE70-4047-92B9-12AA8F408966}">
      <dgm:prSet/>
      <dgm:spPr/>
      <dgm:t>
        <a:bodyPr/>
        <a:lstStyle/>
        <a:p>
          <a:endParaRPr lang="en-US" sz="2400"/>
        </a:p>
      </dgm:t>
    </dgm:pt>
    <dgm:pt modelId="{FE72F0E9-627C-4A93-B183-81F82127FEC4}" type="sibTrans" cxnId="{1947974F-AE70-4047-92B9-12AA8F408966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3ADECA91-C47D-48AA-B8F6-30315C0199E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 Divers</a:t>
          </a:r>
          <a:endParaRPr lang="en-US" sz="2400"/>
        </a:p>
      </dgm:t>
    </dgm:pt>
    <dgm:pt modelId="{01C8673D-B6B2-42FE-B99F-E7BCDC984934}" type="parTrans" cxnId="{98047C6C-2966-43F7-B4F8-78210676646F}">
      <dgm:prSet/>
      <dgm:spPr/>
      <dgm:t>
        <a:bodyPr/>
        <a:lstStyle/>
        <a:p>
          <a:endParaRPr lang="en-US" sz="2400"/>
        </a:p>
      </dgm:t>
    </dgm:pt>
    <dgm:pt modelId="{6262C524-B0B2-4A78-8408-8EEEBDCEF483}" type="sibTrans" cxnId="{98047C6C-2966-43F7-B4F8-78210676646F}">
      <dgm:prSet/>
      <dgm:spPr/>
      <dgm:t>
        <a:bodyPr/>
        <a:lstStyle/>
        <a:p>
          <a:endParaRPr lang="en-US" sz="2400"/>
        </a:p>
      </dgm:t>
    </dgm:pt>
    <dgm:pt modelId="{2423194B-8AFB-4B78-B451-9A9EF7AEDE38}" type="pres">
      <dgm:prSet presAssocID="{051CC098-C1A4-4AE4-961F-0C74636F8008}" presName="root" presStyleCnt="0">
        <dgm:presLayoutVars>
          <dgm:dir/>
          <dgm:resizeHandles val="exact"/>
        </dgm:presLayoutVars>
      </dgm:prSet>
      <dgm:spPr/>
    </dgm:pt>
    <dgm:pt modelId="{4940B074-EC67-4201-99EE-C56DD90CD863}" type="pres">
      <dgm:prSet presAssocID="{BF5A5ADB-81E1-4005-827E-E8F946083EE5}" presName="compNode" presStyleCnt="0"/>
      <dgm:spPr/>
    </dgm:pt>
    <dgm:pt modelId="{FC21529F-D77B-4BB1-A18A-0D9A33E46690}" type="pres">
      <dgm:prSet presAssocID="{BF5A5ADB-81E1-4005-827E-E8F946083EE5}" presName="bgRect" presStyleLbl="bgShp" presStyleIdx="0" presStyleCnt="7"/>
      <dgm:spPr/>
    </dgm:pt>
    <dgm:pt modelId="{EDF54303-03E8-423E-BB6C-B70C2F412CC8}" type="pres">
      <dgm:prSet presAssocID="{BF5A5ADB-81E1-4005-827E-E8F946083EE5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82F5E925-3059-4B3C-AEC1-DFA933D617B6}" type="pres">
      <dgm:prSet presAssocID="{BF5A5ADB-81E1-4005-827E-E8F946083EE5}" presName="spaceRect" presStyleCnt="0"/>
      <dgm:spPr/>
    </dgm:pt>
    <dgm:pt modelId="{B45E3FAB-7A7D-47BE-A2AF-516FC4C703DC}" type="pres">
      <dgm:prSet presAssocID="{BF5A5ADB-81E1-4005-827E-E8F946083EE5}" presName="parTx" presStyleLbl="revTx" presStyleIdx="0" presStyleCnt="7">
        <dgm:presLayoutVars>
          <dgm:chMax val="0"/>
          <dgm:chPref val="0"/>
        </dgm:presLayoutVars>
      </dgm:prSet>
      <dgm:spPr/>
    </dgm:pt>
    <dgm:pt modelId="{3B43954D-6296-46EF-8E14-3DCAB2E4E3F6}" type="pres">
      <dgm:prSet presAssocID="{BFD27C42-34A0-41A4-A95A-326B3C887940}" presName="sibTrans" presStyleCnt="0"/>
      <dgm:spPr/>
    </dgm:pt>
    <dgm:pt modelId="{8D3A6E7D-4BC8-4E58-A3D8-ED9343463F4B}" type="pres">
      <dgm:prSet presAssocID="{52439B1B-4DAB-4CFC-A5AC-1325CA341A0D}" presName="compNode" presStyleCnt="0"/>
      <dgm:spPr/>
    </dgm:pt>
    <dgm:pt modelId="{436E5EAD-B21D-4A6D-A685-7A22165DC69B}" type="pres">
      <dgm:prSet presAssocID="{52439B1B-4DAB-4CFC-A5AC-1325CA341A0D}" presName="bgRect" presStyleLbl="bgShp" presStyleIdx="1" presStyleCnt="7"/>
      <dgm:spPr/>
    </dgm:pt>
    <dgm:pt modelId="{31F6E6E3-3293-4A00-AE56-A7F73B756C05}" type="pres">
      <dgm:prSet presAssocID="{52439B1B-4DAB-4CFC-A5AC-1325CA341A0D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uce en haut"/>
        </a:ext>
      </dgm:extLst>
    </dgm:pt>
    <dgm:pt modelId="{F483A8CD-41EE-43FB-87EF-4A83BB8C7BFB}" type="pres">
      <dgm:prSet presAssocID="{52439B1B-4DAB-4CFC-A5AC-1325CA341A0D}" presName="spaceRect" presStyleCnt="0"/>
      <dgm:spPr/>
    </dgm:pt>
    <dgm:pt modelId="{F3F0045A-BA49-4736-A14F-64F6E63F0D4D}" type="pres">
      <dgm:prSet presAssocID="{52439B1B-4DAB-4CFC-A5AC-1325CA341A0D}" presName="parTx" presStyleLbl="revTx" presStyleIdx="1" presStyleCnt="7">
        <dgm:presLayoutVars>
          <dgm:chMax val="0"/>
          <dgm:chPref val="0"/>
        </dgm:presLayoutVars>
      </dgm:prSet>
      <dgm:spPr/>
    </dgm:pt>
    <dgm:pt modelId="{8EFAAC4F-DB96-4688-9B66-D1AF67D09F3B}" type="pres">
      <dgm:prSet presAssocID="{C5D41B87-1BF7-4E98-A104-153E921CB5A7}" presName="sibTrans" presStyleCnt="0"/>
      <dgm:spPr/>
    </dgm:pt>
    <dgm:pt modelId="{8905285B-D941-4FA5-B404-80B801EA248D}" type="pres">
      <dgm:prSet presAssocID="{1EA9B39E-5052-405D-8A14-BC0DC0E9FB51}" presName="compNode" presStyleCnt="0"/>
      <dgm:spPr/>
    </dgm:pt>
    <dgm:pt modelId="{90D661DA-E1CB-4B82-B81F-527484A4E481}" type="pres">
      <dgm:prSet presAssocID="{1EA9B39E-5052-405D-8A14-BC0DC0E9FB51}" presName="bgRect" presStyleLbl="bgShp" presStyleIdx="2" presStyleCnt="7" custScaleX="99010"/>
      <dgm:spPr/>
    </dgm:pt>
    <dgm:pt modelId="{114C7D0A-FC95-471F-B977-9213DA3D52E5}" type="pres">
      <dgm:prSet presAssocID="{1EA9B39E-5052-405D-8A14-BC0DC0E9FB51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érencier"/>
        </a:ext>
      </dgm:extLst>
    </dgm:pt>
    <dgm:pt modelId="{1626DACA-E09C-4F9D-B488-1A2E41171685}" type="pres">
      <dgm:prSet presAssocID="{1EA9B39E-5052-405D-8A14-BC0DC0E9FB51}" presName="spaceRect" presStyleCnt="0"/>
      <dgm:spPr/>
    </dgm:pt>
    <dgm:pt modelId="{272B7FB0-4509-430F-87D4-84E5038F0105}" type="pres">
      <dgm:prSet presAssocID="{1EA9B39E-5052-405D-8A14-BC0DC0E9FB51}" presName="parTx" presStyleLbl="revTx" presStyleIdx="2" presStyleCnt="7">
        <dgm:presLayoutVars>
          <dgm:chMax val="0"/>
          <dgm:chPref val="0"/>
        </dgm:presLayoutVars>
      </dgm:prSet>
      <dgm:spPr/>
    </dgm:pt>
    <dgm:pt modelId="{716863AD-58FE-4A42-A179-4053ADD2D384}" type="pres">
      <dgm:prSet presAssocID="{CA8CCE63-83DE-4F8B-8FDF-E14DAC61C129}" presName="sibTrans" presStyleCnt="0"/>
      <dgm:spPr/>
    </dgm:pt>
    <dgm:pt modelId="{A532DC00-8EA4-4E1A-8E84-D61ECA7C79A5}" type="pres">
      <dgm:prSet presAssocID="{C9A4E45C-4F11-4F16-812F-AFBF11331BF4}" presName="compNode" presStyleCnt="0"/>
      <dgm:spPr/>
    </dgm:pt>
    <dgm:pt modelId="{D6253D4E-7CE8-49A5-97EF-58D4C8A482BF}" type="pres">
      <dgm:prSet presAssocID="{C9A4E45C-4F11-4F16-812F-AFBF11331BF4}" presName="bgRect" presStyleLbl="bgShp" presStyleIdx="3" presStyleCnt="7"/>
      <dgm:spPr/>
    </dgm:pt>
    <dgm:pt modelId="{46622FCA-C5FF-40DE-9F55-70B3E2D67088}" type="pres">
      <dgm:prSet presAssocID="{C9A4E45C-4F11-4F16-812F-AFBF11331BF4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èces"/>
        </a:ext>
      </dgm:extLst>
    </dgm:pt>
    <dgm:pt modelId="{F50DC97B-7EA4-4F23-A27E-03B5D3C17240}" type="pres">
      <dgm:prSet presAssocID="{C9A4E45C-4F11-4F16-812F-AFBF11331BF4}" presName="spaceRect" presStyleCnt="0"/>
      <dgm:spPr/>
    </dgm:pt>
    <dgm:pt modelId="{2638B924-BB5F-4B7F-A613-B02C736FE3E4}" type="pres">
      <dgm:prSet presAssocID="{C9A4E45C-4F11-4F16-812F-AFBF11331BF4}" presName="parTx" presStyleLbl="revTx" presStyleIdx="3" presStyleCnt="7">
        <dgm:presLayoutVars>
          <dgm:chMax val="0"/>
          <dgm:chPref val="0"/>
        </dgm:presLayoutVars>
      </dgm:prSet>
      <dgm:spPr/>
    </dgm:pt>
    <dgm:pt modelId="{8187D0BA-76C4-4DD1-A63C-B2DD4EEC999E}" type="pres">
      <dgm:prSet presAssocID="{F9E56B21-3FEA-412C-B586-3BE4FDF8C33F}" presName="sibTrans" presStyleCnt="0"/>
      <dgm:spPr/>
    </dgm:pt>
    <dgm:pt modelId="{587B0CF4-F05E-4041-AE95-D7E95CDB72D0}" type="pres">
      <dgm:prSet presAssocID="{A28C5144-4EDA-46AC-8EC2-3747BB437F1F}" presName="compNode" presStyleCnt="0"/>
      <dgm:spPr/>
    </dgm:pt>
    <dgm:pt modelId="{388912A6-FD02-476E-9FBD-76522C667441}" type="pres">
      <dgm:prSet presAssocID="{A28C5144-4EDA-46AC-8EC2-3747BB437F1F}" presName="bgRect" presStyleLbl="bgShp" presStyleIdx="4" presStyleCnt="7"/>
      <dgm:spPr/>
    </dgm:pt>
    <dgm:pt modelId="{A3C81719-C0D8-4EFD-A474-9F34618E6AD1}" type="pres">
      <dgm:prSet presAssocID="{A28C5144-4EDA-46AC-8EC2-3747BB437F1F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herche"/>
        </a:ext>
      </dgm:extLst>
    </dgm:pt>
    <dgm:pt modelId="{B748700F-8663-4416-AEDE-71DD02CE4E2C}" type="pres">
      <dgm:prSet presAssocID="{A28C5144-4EDA-46AC-8EC2-3747BB437F1F}" presName="spaceRect" presStyleCnt="0"/>
      <dgm:spPr/>
    </dgm:pt>
    <dgm:pt modelId="{50DB6E31-35B5-4882-A33E-14908F446C27}" type="pres">
      <dgm:prSet presAssocID="{A28C5144-4EDA-46AC-8EC2-3747BB437F1F}" presName="parTx" presStyleLbl="revTx" presStyleIdx="4" presStyleCnt="7">
        <dgm:presLayoutVars>
          <dgm:chMax val="0"/>
          <dgm:chPref val="0"/>
        </dgm:presLayoutVars>
      </dgm:prSet>
      <dgm:spPr/>
    </dgm:pt>
    <dgm:pt modelId="{CA52CA83-F883-47E3-95C7-2AFEB9692612}" type="pres">
      <dgm:prSet presAssocID="{0E8C7AC3-9EEE-4D8B-B452-A2F085425AA9}" presName="sibTrans" presStyleCnt="0"/>
      <dgm:spPr/>
    </dgm:pt>
    <dgm:pt modelId="{5A1B11AD-040C-4CE3-85E0-96C50E44A4FB}" type="pres">
      <dgm:prSet presAssocID="{73590684-28B1-4283-B2FB-2CD6DD2C9755}" presName="compNode" presStyleCnt="0"/>
      <dgm:spPr/>
    </dgm:pt>
    <dgm:pt modelId="{86CE82E8-5513-4F45-97D9-FA3D49D9E512}" type="pres">
      <dgm:prSet presAssocID="{73590684-28B1-4283-B2FB-2CD6DD2C9755}" presName="bgRect" presStyleLbl="bgShp" presStyleIdx="5" presStyleCnt="7" custLinFactNeighborX="-3215" custLinFactNeighborY="6287"/>
      <dgm:spPr/>
    </dgm:pt>
    <dgm:pt modelId="{714B8529-65EE-46CA-8C14-03115BE34B8E}" type="pres">
      <dgm:prSet presAssocID="{73590684-28B1-4283-B2FB-2CD6DD2C9755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utils miniers"/>
        </a:ext>
      </dgm:extLst>
    </dgm:pt>
    <dgm:pt modelId="{53402E39-C580-4FF2-B309-682F47109E8D}" type="pres">
      <dgm:prSet presAssocID="{73590684-28B1-4283-B2FB-2CD6DD2C9755}" presName="spaceRect" presStyleCnt="0"/>
      <dgm:spPr/>
    </dgm:pt>
    <dgm:pt modelId="{83F05BFB-0C57-42D8-8AF1-381C77B89473}" type="pres">
      <dgm:prSet presAssocID="{73590684-28B1-4283-B2FB-2CD6DD2C9755}" presName="parTx" presStyleLbl="revTx" presStyleIdx="5" presStyleCnt="7">
        <dgm:presLayoutVars>
          <dgm:chMax val="0"/>
          <dgm:chPref val="0"/>
        </dgm:presLayoutVars>
      </dgm:prSet>
      <dgm:spPr/>
    </dgm:pt>
    <dgm:pt modelId="{0201BD13-BB02-4C6A-9F10-42B8E72CA44E}" type="pres">
      <dgm:prSet presAssocID="{FE72F0E9-627C-4A93-B183-81F82127FEC4}" presName="sibTrans" presStyleCnt="0"/>
      <dgm:spPr/>
    </dgm:pt>
    <dgm:pt modelId="{81AD24C7-871F-4366-9693-5614D62CA2B4}" type="pres">
      <dgm:prSet presAssocID="{3ADECA91-C47D-48AA-B8F6-30315C0199EF}" presName="compNode" presStyleCnt="0"/>
      <dgm:spPr/>
    </dgm:pt>
    <dgm:pt modelId="{38AF211A-248B-48CB-A409-96AF547434BF}" type="pres">
      <dgm:prSet presAssocID="{3ADECA91-C47D-48AA-B8F6-30315C0199EF}" presName="bgRect" presStyleLbl="bgShp" presStyleIdx="6" presStyleCnt="7" custLinFactNeighborX="360" custLinFactNeighborY="16002"/>
      <dgm:spPr/>
    </dgm:pt>
    <dgm:pt modelId="{0E52953E-2115-468A-B847-1EF185F9AA64}" type="pres">
      <dgm:prSet presAssocID="{3ADECA91-C47D-48AA-B8F6-30315C0199EF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ercles avec flèches"/>
        </a:ext>
      </dgm:extLst>
    </dgm:pt>
    <dgm:pt modelId="{FD08A713-DB51-4C5A-81C2-8B73BAE24F25}" type="pres">
      <dgm:prSet presAssocID="{3ADECA91-C47D-48AA-B8F6-30315C0199EF}" presName="spaceRect" presStyleCnt="0"/>
      <dgm:spPr/>
    </dgm:pt>
    <dgm:pt modelId="{C7727A86-654B-4676-9CE0-D9E465E835C2}" type="pres">
      <dgm:prSet presAssocID="{3ADECA91-C47D-48AA-B8F6-30315C0199EF}" presName="parTx" presStyleLbl="revTx" presStyleIdx="6" presStyleCnt="7" custLinFactNeighborX="2863" custLinFactNeighborY="-319">
        <dgm:presLayoutVars>
          <dgm:chMax val="0"/>
          <dgm:chPref val="0"/>
        </dgm:presLayoutVars>
      </dgm:prSet>
      <dgm:spPr/>
    </dgm:pt>
  </dgm:ptLst>
  <dgm:cxnLst>
    <dgm:cxn modelId="{B6331D0D-B7AB-4980-B4D0-5EBA9DCAC963}" srcId="{051CC098-C1A4-4AE4-961F-0C74636F8008}" destId="{C9A4E45C-4F11-4F16-812F-AFBF11331BF4}" srcOrd="3" destOrd="0" parTransId="{B3048DA1-16F3-4DA4-9DAE-DD3ECB255673}" sibTransId="{F9E56B21-3FEA-412C-B586-3BE4FDF8C33F}"/>
    <dgm:cxn modelId="{15525436-57E3-419D-BDAB-9A931101BE31}" srcId="{051CC098-C1A4-4AE4-961F-0C74636F8008}" destId="{1EA9B39E-5052-405D-8A14-BC0DC0E9FB51}" srcOrd="2" destOrd="0" parTransId="{AB124E0D-84B0-4509-8139-480B7C5EAB1D}" sibTransId="{CA8CCE63-83DE-4F8B-8FDF-E14DAC61C129}"/>
    <dgm:cxn modelId="{5842D039-3147-4321-AAE3-12EF4A68A0DC}" type="presOf" srcId="{A28C5144-4EDA-46AC-8EC2-3747BB437F1F}" destId="{50DB6E31-35B5-4882-A33E-14908F446C27}" srcOrd="0" destOrd="0" presId="urn:microsoft.com/office/officeart/2018/2/layout/IconVerticalSolidList"/>
    <dgm:cxn modelId="{28619C43-A75D-47CA-A207-7BE1AA024489}" type="presOf" srcId="{52439B1B-4DAB-4CFC-A5AC-1325CA341A0D}" destId="{F3F0045A-BA49-4736-A14F-64F6E63F0D4D}" srcOrd="0" destOrd="0" presId="urn:microsoft.com/office/officeart/2018/2/layout/IconVerticalSolidList"/>
    <dgm:cxn modelId="{662C2C46-9012-4D10-A904-A82CFE413515}" type="presOf" srcId="{1EA9B39E-5052-405D-8A14-BC0DC0E9FB51}" destId="{272B7FB0-4509-430F-87D4-84E5038F0105}" srcOrd="0" destOrd="0" presId="urn:microsoft.com/office/officeart/2018/2/layout/IconVerticalSolidList"/>
    <dgm:cxn modelId="{30B8AA4C-8630-4C44-8301-F71527F84EEE}" type="presOf" srcId="{C9A4E45C-4F11-4F16-812F-AFBF11331BF4}" destId="{2638B924-BB5F-4B7F-A613-B02C736FE3E4}" srcOrd="0" destOrd="0" presId="urn:microsoft.com/office/officeart/2018/2/layout/IconVerticalSolidList"/>
    <dgm:cxn modelId="{1947974F-AE70-4047-92B9-12AA8F408966}" srcId="{051CC098-C1A4-4AE4-961F-0C74636F8008}" destId="{73590684-28B1-4283-B2FB-2CD6DD2C9755}" srcOrd="5" destOrd="0" parTransId="{379FE325-E149-4F5C-B4D9-72149BC370D6}" sibTransId="{FE72F0E9-627C-4A93-B183-81F82127FEC4}"/>
    <dgm:cxn modelId="{91AD3A56-32D7-4242-A362-6E429D29E50F}" type="presOf" srcId="{BF5A5ADB-81E1-4005-827E-E8F946083EE5}" destId="{B45E3FAB-7A7D-47BE-A2AF-516FC4C703DC}" srcOrd="0" destOrd="0" presId="urn:microsoft.com/office/officeart/2018/2/layout/IconVerticalSolidList"/>
    <dgm:cxn modelId="{98047C6C-2966-43F7-B4F8-78210676646F}" srcId="{051CC098-C1A4-4AE4-961F-0C74636F8008}" destId="{3ADECA91-C47D-48AA-B8F6-30315C0199EF}" srcOrd="6" destOrd="0" parTransId="{01C8673D-B6B2-42FE-B99F-E7BCDC984934}" sibTransId="{6262C524-B0B2-4A78-8408-8EEEBDCEF483}"/>
    <dgm:cxn modelId="{3327B76C-EB85-4D60-9A9C-699AB3C002EB}" srcId="{051CC098-C1A4-4AE4-961F-0C74636F8008}" destId="{52439B1B-4DAB-4CFC-A5AC-1325CA341A0D}" srcOrd="1" destOrd="0" parTransId="{DC86215F-0C47-42D6-9C7B-8C58BED008E5}" sibTransId="{C5D41B87-1BF7-4E98-A104-153E921CB5A7}"/>
    <dgm:cxn modelId="{437BB282-CA1D-425C-9A1C-11BB06897EDF}" type="presOf" srcId="{051CC098-C1A4-4AE4-961F-0C74636F8008}" destId="{2423194B-8AFB-4B78-B451-9A9EF7AEDE38}" srcOrd="0" destOrd="0" presId="urn:microsoft.com/office/officeart/2018/2/layout/IconVerticalSolidList"/>
    <dgm:cxn modelId="{61E00E8F-EFA0-4DC6-A6FE-F9AF1DD139F2}" type="presOf" srcId="{73590684-28B1-4283-B2FB-2CD6DD2C9755}" destId="{83F05BFB-0C57-42D8-8AF1-381C77B89473}" srcOrd="0" destOrd="0" presId="urn:microsoft.com/office/officeart/2018/2/layout/IconVerticalSolidList"/>
    <dgm:cxn modelId="{08430791-8C15-4D28-B0AA-D91D1730532F}" srcId="{051CC098-C1A4-4AE4-961F-0C74636F8008}" destId="{BF5A5ADB-81E1-4005-827E-E8F946083EE5}" srcOrd="0" destOrd="0" parTransId="{AC629424-12AE-4E58-A30D-EB0BCA6635E5}" sibTransId="{BFD27C42-34A0-41A4-A95A-326B3C887940}"/>
    <dgm:cxn modelId="{E7CFF7A2-6DD1-49A1-9B20-939B844A5436}" srcId="{051CC098-C1A4-4AE4-961F-0C74636F8008}" destId="{A28C5144-4EDA-46AC-8EC2-3747BB437F1F}" srcOrd="4" destOrd="0" parTransId="{16F743F6-7A68-40DD-8DD6-71A4B48FACE4}" sibTransId="{0E8C7AC3-9EEE-4D8B-B452-A2F085425AA9}"/>
    <dgm:cxn modelId="{70CF02F2-C694-4E48-A738-1E2088A63DF9}" type="presOf" srcId="{3ADECA91-C47D-48AA-B8F6-30315C0199EF}" destId="{C7727A86-654B-4676-9CE0-D9E465E835C2}" srcOrd="0" destOrd="0" presId="urn:microsoft.com/office/officeart/2018/2/layout/IconVerticalSolidList"/>
    <dgm:cxn modelId="{13DD12EB-C2F8-4874-A5E5-6AE689DFBA38}" type="presParOf" srcId="{2423194B-8AFB-4B78-B451-9A9EF7AEDE38}" destId="{4940B074-EC67-4201-99EE-C56DD90CD863}" srcOrd="0" destOrd="0" presId="urn:microsoft.com/office/officeart/2018/2/layout/IconVerticalSolidList"/>
    <dgm:cxn modelId="{A0BFCE43-D566-45C9-9D32-F5F83779ABB3}" type="presParOf" srcId="{4940B074-EC67-4201-99EE-C56DD90CD863}" destId="{FC21529F-D77B-4BB1-A18A-0D9A33E46690}" srcOrd="0" destOrd="0" presId="urn:microsoft.com/office/officeart/2018/2/layout/IconVerticalSolidList"/>
    <dgm:cxn modelId="{D132E9AA-CBD7-423D-AE22-5FA12AC4C0F3}" type="presParOf" srcId="{4940B074-EC67-4201-99EE-C56DD90CD863}" destId="{EDF54303-03E8-423E-BB6C-B70C2F412CC8}" srcOrd="1" destOrd="0" presId="urn:microsoft.com/office/officeart/2018/2/layout/IconVerticalSolidList"/>
    <dgm:cxn modelId="{5FCF04C5-E844-40E5-A4CF-2EF7BC234F05}" type="presParOf" srcId="{4940B074-EC67-4201-99EE-C56DD90CD863}" destId="{82F5E925-3059-4B3C-AEC1-DFA933D617B6}" srcOrd="2" destOrd="0" presId="urn:microsoft.com/office/officeart/2018/2/layout/IconVerticalSolidList"/>
    <dgm:cxn modelId="{DEE3DA09-338E-4B81-A605-B69D51E3E7DF}" type="presParOf" srcId="{4940B074-EC67-4201-99EE-C56DD90CD863}" destId="{B45E3FAB-7A7D-47BE-A2AF-516FC4C703DC}" srcOrd="3" destOrd="0" presId="urn:microsoft.com/office/officeart/2018/2/layout/IconVerticalSolidList"/>
    <dgm:cxn modelId="{368D3D2F-74A7-41FB-BFCA-1E88C5DEC790}" type="presParOf" srcId="{2423194B-8AFB-4B78-B451-9A9EF7AEDE38}" destId="{3B43954D-6296-46EF-8E14-3DCAB2E4E3F6}" srcOrd="1" destOrd="0" presId="urn:microsoft.com/office/officeart/2018/2/layout/IconVerticalSolidList"/>
    <dgm:cxn modelId="{8736D2A4-B8BD-480B-91D4-7738DAD9C4AF}" type="presParOf" srcId="{2423194B-8AFB-4B78-B451-9A9EF7AEDE38}" destId="{8D3A6E7D-4BC8-4E58-A3D8-ED9343463F4B}" srcOrd="2" destOrd="0" presId="urn:microsoft.com/office/officeart/2018/2/layout/IconVerticalSolidList"/>
    <dgm:cxn modelId="{7285B17E-51EC-4C90-A002-A69DAF54AE8B}" type="presParOf" srcId="{8D3A6E7D-4BC8-4E58-A3D8-ED9343463F4B}" destId="{436E5EAD-B21D-4A6D-A685-7A22165DC69B}" srcOrd="0" destOrd="0" presId="urn:microsoft.com/office/officeart/2018/2/layout/IconVerticalSolidList"/>
    <dgm:cxn modelId="{ECF98F48-0E04-40D5-A730-BD9793A48A49}" type="presParOf" srcId="{8D3A6E7D-4BC8-4E58-A3D8-ED9343463F4B}" destId="{31F6E6E3-3293-4A00-AE56-A7F73B756C05}" srcOrd="1" destOrd="0" presId="urn:microsoft.com/office/officeart/2018/2/layout/IconVerticalSolidList"/>
    <dgm:cxn modelId="{B4F90A0F-E523-4454-9D50-DFC6A734AFC4}" type="presParOf" srcId="{8D3A6E7D-4BC8-4E58-A3D8-ED9343463F4B}" destId="{F483A8CD-41EE-43FB-87EF-4A83BB8C7BFB}" srcOrd="2" destOrd="0" presId="urn:microsoft.com/office/officeart/2018/2/layout/IconVerticalSolidList"/>
    <dgm:cxn modelId="{ED3337D7-8076-457C-9DBF-46EB1059DC5E}" type="presParOf" srcId="{8D3A6E7D-4BC8-4E58-A3D8-ED9343463F4B}" destId="{F3F0045A-BA49-4736-A14F-64F6E63F0D4D}" srcOrd="3" destOrd="0" presId="urn:microsoft.com/office/officeart/2018/2/layout/IconVerticalSolidList"/>
    <dgm:cxn modelId="{B214746A-09E6-438F-A34B-39C3021910F7}" type="presParOf" srcId="{2423194B-8AFB-4B78-B451-9A9EF7AEDE38}" destId="{8EFAAC4F-DB96-4688-9B66-D1AF67D09F3B}" srcOrd="3" destOrd="0" presId="urn:microsoft.com/office/officeart/2018/2/layout/IconVerticalSolidList"/>
    <dgm:cxn modelId="{B8FDD4D8-C768-4882-A7E9-7E350A8B9E87}" type="presParOf" srcId="{2423194B-8AFB-4B78-B451-9A9EF7AEDE38}" destId="{8905285B-D941-4FA5-B404-80B801EA248D}" srcOrd="4" destOrd="0" presId="urn:microsoft.com/office/officeart/2018/2/layout/IconVerticalSolidList"/>
    <dgm:cxn modelId="{24F9ACC4-31C1-4958-B8AA-84F72F96366E}" type="presParOf" srcId="{8905285B-D941-4FA5-B404-80B801EA248D}" destId="{90D661DA-E1CB-4B82-B81F-527484A4E481}" srcOrd="0" destOrd="0" presId="urn:microsoft.com/office/officeart/2018/2/layout/IconVerticalSolidList"/>
    <dgm:cxn modelId="{D6E3624B-60B2-4F9B-8DB1-57624D612A48}" type="presParOf" srcId="{8905285B-D941-4FA5-B404-80B801EA248D}" destId="{114C7D0A-FC95-471F-B977-9213DA3D52E5}" srcOrd="1" destOrd="0" presId="urn:microsoft.com/office/officeart/2018/2/layout/IconVerticalSolidList"/>
    <dgm:cxn modelId="{9AD46D29-B984-4453-B54C-0F3C20B9FF2F}" type="presParOf" srcId="{8905285B-D941-4FA5-B404-80B801EA248D}" destId="{1626DACA-E09C-4F9D-B488-1A2E41171685}" srcOrd="2" destOrd="0" presId="urn:microsoft.com/office/officeart/2018/2/layout/IconVerticalSolidList"/>
    <dgm:cxn modelId="{A8F664C6-E70B-4051-909D-F051D366135B}" type="presParOf" srcId="{8905285B-D941-4FA5-B404-80B801EA248D}" destId="{272B7FB0-4509-430F-87D4-84E5038F0105}" srcOrd="3" destOrd="0" presId="urn:microsoft.com/office/officeart/2018/2/layout/IconVerticalSolidList"/>
    <dgm:cxn modelId="{5EC7BE74-DA0B-4203-B068-1142A6D3D3CB}" type="presParOf" srcId="{2423194B-8AFB-4B78-B451-9A9EF7AEDE38}" destId="{716863AD-58FE-4A42-A179-4053ADD2D384}" srcOrd="5" destOrd="0" presId="urn:microsoft.com/office/officeart/2018/2/layout/IconVerticalSolidList"/>
    <dgm:cxn modelId="{072F2F21-DCBC-432E-B7B8-6BE74EE09248}" type="presParOf" srcId="{2423194B-8AFB-4B78-B451-9A9EF7AEDE38}" destId="{A532DC00-8EA4-4E1A-8E84-D61ECA7C79A5}" srcOrd="6" destOrd="0" presId="urn:microsoft.com/office/officeart/2018/2/layout/IconVerticalSolidList"/>
    <dgm:cxn modelId="{8B17EEF4-A6F4-4D20-810B-EDA8428E4606}" type="presParOf" srcId="{A532DC00-8EA4-4E1A-8E84-D61ECA7C79A5}" destId="{D6253D4E-7CE8-49A5-97EF-58D4C8A482BF}" srcOrd="0" destOrd="0" presId="urn:microsoft.com/office/officeart/2018/2/layout/IconVerticalSolidList"/>
    <dgm:cxn modelId="{6948DFB8-CEC8-48D5-A1C3-2F02410F85D6}" type="presParOf" srcId="{A532DC00-8EA4-4E1A-8E84-D61ECA7C79A5}" destId="{46622FCA-C5FF-40DE-9F55-70B3E2D67088}" srcOrd="1" destOrd="0" presId="urn:microsoft.com/office/officeart/2018/2/layout/IconVerticalSolidList"/>
    <dgm:cxn modelId="{8158BF8A-9C99-4567-A374-F43CDA3555F0}" type="presParOf" srcId="{A532DC00-8EA4-4E1A-8E84-D61ECA7C79A5}" destId="{F50DC97B-7EA4-4F23-A27E-03B5D3C17240}" srcOrd="2" destOrd="0" presId="urn:microsoft.com/office/officeart/2018/2/layout/IconVerticalSolidList"/>
    <dgm:cxn modelId="{09F5C336-9BFE-42D2-8B1B-C5592E11E6FD}" type="presParOf" srcId="{A532DC00-8EA4-4E1A-8E84-D61ECA7C79A5}" destId="{2638B924-BB5F-4B7F-A613-B02C736FE3E4}" srcOrd="3" destOrd="0" presId="urn:microsoft.com/office/officeart/2018/2/layout/IconVerticalSolidList"/>
    <dgm:cxn modelId="{4DD842FB-B6FC-4840-82CE-8101515BAAA3}" type="presParOf" srcId="{2423194B-8AFB-4B78-B451-9A9EF7AEDE38}" destId="{8187D0BA-76C4-4DD1-A63C-B2DD4EEC999E}" srcOrd="7" destOrd="0" presId="urn:microsoft.com/office/officeart/2018/2/layout/IconVerticalSolidList"/>
    <dgm:cxn modelId="{E95205AB-7058-4F8F-BAD3-A45E46894276}" type="presParOf" srcId="{2423194B-8AFB-4B78-B451-9A9EF7AEDE38}" destId="{587B0CF4-F05E-4041-AE95-D7E95CDB72D0}" srcOrd="8" destOrd="0" presId="urn:microsoft.com/office/officeart/2018/2/layout/IconVerticalSolidList"/>
    <dgm:cxn modelId="{D1AF5823-294F-47E5-83D5-EC4A5F4169A3}" type="presParOf" srcId="{587B0CF4-F05E-4041-AE95-D7E95CDB72D0}" destId="{388912A6-FD02-476E-9FBD-76522C667441}" srcOrd="0" destOrd="0" presId="urn:microsoft.com/office/officeart/2018/2/layout/IconVerticalSolidList"/>
    <dgm:cxn modelId="{E8C72047-7401-468E-A807-3DA3407855DD}" type="presParOf" srcId="{587B0CF4-F05E-4041-AE95-D7E95CDB72D0}" destId="{A3C81719-C0D8-4EFD-A474-9F34618E6AD1}" srcOrd="1" destOrd="0" presId="urn:microsoft.com/office/officeart/2018/2/layout/IconVerticalSolidList"/>
    <dgm:cxn modelId="{31FCA16D-503D-4920-AE7C-785DDC5C4C94}" type="presParOf" srcId="{587B0CF4-F05E-4041-AE95-D7E95CDB72D0}" destId="{B748700F-8663-4416-AEDE-71DD02CE4E2C}" srcOrd="2" destOrd="0" presId="urn:microsoft.com/office/officeart/2018/2/layout/IconVerticalSolidList"/>
    <dgm:cxn modelId="{A534EE4A-02BD-4112-A8C5-110D396C96F9}" type="presParOf" srcId="{587B0CF4-F05E-4041-AE95-D7E95CDB72D0}" destId="{50DB6E31-35B5-4882-A33E-14908F446C27}" srcOrd="3" destOrd="0" presId="urn:microsoft.com/office/officeart/2018/2/layout/IconVerticalSolidList"/>
    <dgm:cxn modelId="{7E58C1BF-0BAF-4F83-93B6-61CC8BF906B3}" type="presParOf" srcId="{2423194B-8AFB-4B78-B451-9A9EF7AEDE38}" destId="{CA52CA83-F883-47E3-95C7-2AFEB9692612}" srcOrd="9" destOrd="0" presId="urn:microsoft.com/office/officeart/2018/2/layout/IconVerticalSolidList"/>
    <dgm:cxn modelId="{0245972C-57F1-466E-9914-B7539EB19B80}" type="presParOf" srcId="{2423194B-8AFB-4B78-B451-9A9EF7AEDE38}" destId="{5A1B11AD-040C-4CE3-85E0-96C50E44A4FB}" srcOrd="10" destOrd="0" presId="urn:microsoft.com/office/officeart/2018/2/layout/IconVerticalSolidList"/>
    <dgm:cxn modelId="{E9888CCC-66D1-4DCF-9EBF-0451CF26E0DD}" type="presParOf" srcId="{5A1B11AD-040C-4CE3-85E0-96C50E44A4FB}" destId="{86CE82E8-5513-4F45-97D9-FA3D49D9E512}" srcOrd="0" destOrd="0" presId="urn:microsoft.com/office/officeart/2018/2/layout/IconVerticalSolidList"/>
    <dgm:cxn modelId="{36353E41-33CD-4D37-8EBE-187FF45C8C7D}" type="presParOf" srcId="{5A1B11AD-040C-4CE3-85E0-96C50E44A4FB}" destId="{714B8529-65EE-46CA-8C14-03115BE34B8E}" srcOrd="1" destOrd="0" presId="urn:microsoft.com/office/officeart/2018/2/layout/IconVerticalSolidList"/>
    <dgm:cxn modelId="{41764EFB-1BB3-4F68-8600-E034DB23BB6F}" type="presParOf" srcId="{5A1B11AD-040C-4CE3-85E0-96C50E44A4FB}" destId="{53402E39-C580-4FF2-B309-682F47109E8D}" srcOrd="2" destOrd="0" presId="urn:microsoft.com/office/officeart/2018/2/layout/IconVerticalSolidList"/>
    <dgm:cxn modelId="{CCECB1F9-F5E4-4E36-834D-BFB897D2B890}" type="presParOf" srcId="{5A1B11AD-040C-4CE3-85E0-96C50E44A4FB}" destId="{83F05BFB-0C57-42D8-8AF1-381C77B89473}" srcOrd="3" destOrd="0" presId="urn:microsoft.com/office/officeart/2018/2/layout/IconVerticalSolidList"/>
    <dgm:cxn modelId="{AF8BEA24-872B-46A9-AD3F-C4E7A8CC1C7F}" type="presParOf" srcId="{2423194B-8AFB-4B78-B451-9A9EF7AEDE38}" destId="{0201BD13-BB02-4C6A-9F10-42B8E72CA44E}" srcOrd="11" destOrd="0" presId="urn:microsoft.com/office/officeart/2018/2/layout/IconVerticalSolidList"/>
    <dgm:cxn modelId="{6A2F92DF-9C77-4BA0-B28A-47587D9A6EF4}" type="presParOf" srcId="{2423194B-8AFB-4B78-B451-9A9EF7AEDE38}" destId="{81AD24C7-871F-4366-9693-5614D62CA2B4}" srcOrd="12" destOrd="0" presId="urn:microsoft.com/office/officeart/2018/2/layout/IconVerticalSolidList"/>
    <dgm:cxn modelId="{760CD47E-77BA-4816-869A-AB50B047B925}" type="presParOf" srcId="{81AD24C7-871F-4366-9693-5614D62CA2B4}" destId="{38AF211A-248B-48CB-A409-96AF547434BF}" srcOrd="0" destOrd="0" presId="urn:microsoft.com/office/officeart/2018/2/layout/IconVerticalSolidList"/>
    <dgm:cxn modelId="{94806352-258D-46D6-B4E1-1A232EE7DEAE}" type="presParOf" srcId="{81AD24C7-871F-4366-9693-5614D62CA2B4}" destId="{0E52953E-2115-468A-B847-1EF185F9AA64}" srcOrd="1" destOrd="0" presId="urn:microsoft.com/office/officeart/2018/2/layout/IconVerticalSolidList"/>
    <dgm:cxn modelId="{E5351394-AFA6-47BD-8DA5-16D49D7AE26D}" type="presParOf" srcId="{81AD24C7-871F-4366-9693-5614D62CA2B4}" destId="{FD08A713-DB51-4C5A-81C2-8B73BAE24F25}" srcOrd="2" destOrd="0" presId="urn:microsoft.com/office/officeart/2018/2/layout/IconVerticalSolidList"/>
    <dgm:cxn modelId="{C4888625-D937-4A2E-B9B9-C72B97B2E65A}" type="presParOf" srcId="{81AD24C7-871F-4366-9693-5614D62CA2B4}" destId="{C7727A86-654B-4676-9CE0-D9E465E835C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1CC098-C1A4-4AE4-961F-0C74636F800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BF5A5ADB-81E1-4005-827E-E8F946083EE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Approbation de l’ordre du jour</a:t>
          </a:r>
          <a:endParaRPr lang="en-US" sz="2400" dirty="0"/>
        </a:p>
      </dgm:t>
    </dgm:pt>
    <dgm:pt modelId="{AC629424-12AE-4E58-A30D-EB0BCA6635E5}" type="parTrans" cxnId="{08430791-8C15-4D28-B0AA-D91D1730532F}">
      <dgm:prSet/>
      <dgm:spPr/>
      <dgm:t>
        <a:bodyPr/>
        <a:lstStyle/>
        <a:p>
          <a:endParaRPr lang="en-US" sz="2400"/>
        </a:p>
      </dgm:t>
    </dgm:pt>
    <dgm:pt modelId="{BFD27C42-34A0-41A4-A95A-326B3C887940}" type="sibTrans" cxnId="{08430791-8C15-4D28-B0AA-D91D1730532F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52439B1B-4DAB-4CFC-A5AC-1325CA341A0D}">
      <dgm:prSet custT="1"/>
      <dgm:spPr>
        <a:solidFill>
          <a:srgbClr val="FFC000"/>
        </a:solidFill>
      </dgm:spPr>
      <dgm:t>
        <a:bodyPr/>
        <a:lstStyle/>
        <a:p>
          <a:pPr>
            <a:lnSpc>
              <a:spcPct val="100000"/>
            </a:lnSpc>
          </a:pPr>
          <a:r>
            <a:rPr lang="fr-CH" sz="2400" b="1" dirty="0"/>
            <a:t>Acceptation</a:t>
          </a:r>
          <a:r>
            <a:rPr lang="fr-CH" sz="2400" dirty="0"/>
            <a:t> </a:t>
          </a:r>
          <a:r>
            <a:rPr lang="fr-CH" sz="2400" b="1" dirty="0"/>
            <a:t>du PV de l’AG du 21.11.2020</a:t>
          </a:r>
          <a:endParaRPr lang="en-US" sz="2400" b="1" dirty="0"/>
        </a:p>
      </dgm:t>
    </dgm:pt>
    <dgm:pt modelId="{DC86215F-0C47-42D6-9C7B-8C58BED008E5}" type="parTrans" cxnId="{3327B76C-EB85-4D60-9A9C-699AB3C002EB}">
      <dgm:prSet/>
      <dgm:spPr/>
      <dgm:t>
        <a:bodyPr/>
        <a:lstStyle/>
        <a:p>
          <a:endParaRPr lang="en-US" sz="2400"/>
        </a:p>
      </dgm:t>
    </dgm:pt>
    <dgm:pt modelId="{C5D41B87-1BF7-4E98-A104-153E921CB5A7}" type="sibTrans" cxnId="{3327B76C-EB85-4D60-9A9C-699AB3C002EB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1EA9B39E-5052-405D-8A14-BC0DC0E9FB5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Rapport de la présidente</a:t>
          </a:r>
          <a:endParaRPr lang="en-US" sz="2400" dirty="0"/>
        </a:p>
      </dgm:t>
    </dgm:pt>
    <dgm:pt modelId="{AB124E0D-84B0-4509-8139-480B7C5EAB1D}" type="parTrans" cxnId="{15525436-57E3-419D-BDAB-9A931101BE31}">
      <dgm:prSet/>
      <dgm:spPr/>
      <dgm:t>
        <a:bodyPr/>
        <a:lstStyle/>
        <a:p>
          <a:endParaRPr lang="en-US" sz="2400"/>
        </a:p>
      </dgm:t>
    </dgm:pt>
    <dgm:pt modelId="{CA8CCE63-83DE-4F8B-8FDF-E14DAC61C129}" type="sibTrans" cxnId="{15525436-57E3-419D-BDAB-9A931101BE31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C9A4E45C-4F11-4F16-812F-AFBF11331BF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Rapport de la trésorière</a:t>
          </a:r>
          <a:endParaRPr lang="en-US" sz="2400" dirty="0"/>
        </a:p>
      </dgm:t>
    </dgm:pt>
    <dgm:pt modelId="{B3048DA1-16F3-4DA4-9DAE-DD3ECB255673}" type="parTrans" cxnId="{B6331D0D-B7AB-4980-B4D0-5EBA9DCAC963}">
      <dgm:prSet/>
      <dgm:spPr/>
      <dgm:t>
        <a:bodyPr/>
        <a:lstStyle/>
        <a:p>
          <a:endParaRPr lang="en-US" sz="2400"/>
        </a:p>
      </dgm:t>
    </dgm:pt>
    <dgm:pt modelId="{F9E56B21-3FEA-412C-B586-3BE4FDF8C33F}" type="sibTrans" cxnId="{B6331D0D-B7AB-4980-B4D0-5EBA9DCAC963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A28C5144-4EDA-46AC-8EC2-3747BB437F1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Verification des </a:t>
          </a:r>
          <a:r>
            <a:rPr lang="en-US" sz="2400" dirty="0" err="1"/>
            <a:t>comptes</a:t>
          </a:r>
          <a:endParaRPr lang="en-US" sz="2400" dirty="0"/>
        </a:p>
      </dgm:t>
    </dgm:pt>
    <dgm:pt modelId="{16F743F6-7A68-40DD-8DD6-71A4B48FACE4}" type="parTrans" cxnId="{E7CFF7A2-6DD1-49A1-9B20-939B844A5436}">
      <dgm:prSet/>
      <dgm:spPr/>
      <dgm:t>
        <a:bodyPr/>
        <a:lstStyle/>
        <a:p>
          <a:endParaRPr lang="en-US" sz="2400"/>
        </a:p>
      </dgm:t>
    </dgm:pt>
    <dgm:pt modelId="{0E8C7AC3-9EEE-4D8B-B452-A2F085425AA9}" type="sibTrans" cxnId="{E7CFF7A2-6DD1-49A1-9B20-939B844A5436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73590684-28B1-4283-B2FB-2CD6DD2C9755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379FE325-E149-4F5C-B4D9-72149BC370D6}" type="parTrans" cxnId="{1947974F-AE70-4047-92B9-12AA8F408966}">
      <dgm:prSet/>
      <dgm:spPr/>
      <dgm:t>
        <a:bodyPr/>
        <a:lstStyle/>
        <a:p>
          <a:endParaRPr lang="en-US" sz="2400"/>
        </a:p>
      </dgm:t>
    </dgm:pt>
    <dgm:pt modelId="{FE72F0E9-627C-4A93-B183-81F82127FEC4}" type="sibTrans" cxnId="{1947974F-AE70-4047-92B9-12AA8F408966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3ADECA91-C47D-48AA-B8F6-30315C0199E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 Divers</a:t>
          </a:r>
          <a:endParaRPr lang="en-US" sz="2400"/>
        </a:p>
      </dgm:t>
    </dgm:pt>
    <dgm:pt modelId="{01C8673D-B6B2-42FE-B99F-E7BCDC984934}" type="parTrans" cxnId="{98047C6C-2966-43F7-B4F8-78210676646F}">
      <dgm:prSet/>
      <dgm:spPr/>
      <dgm:t>
        <a:bodyPr/>
        <a:lstStyle/>
        <a:p>
          <a:endParaRPr lang="en-US" sz="2400"/>
        </a:p>
      </dgm:t>
    </dgm:pt>
    <dgm:pt modelId="{6262C524-B0B2-4A78-8408-8EEEBDCEF483}" type="sibTrans" cxnId="{98047C6C-2966-43F7-B4F8-78210676646F}">
      <dgm:prSet/>
      <dgm:spPr/>
      <dgm:t>
        <a:bodyPr/>
        <a:lstStyle/>
        <a:p>
          <a:endParaRPr lang="en-US" sz="2400"/>
        </a:p>
      </dgm:t>
    </dgm:pt>
    <dgm:pt modelId="{2423194B-8AFB-4B78-B451-9A9EF7AEDE38}" type="pres">
      <dgm:prSet presAssocID="{051CC098-C1A4-4AE4-961F-0C74636F8008}" presName="root" presStyleCnt="0">
        <dgm:presLayoutVars>
          <dgm:dir/>
          <dgm:resizeHandles val="exact"/>
        </dgm:presLayoutVars>
      </dgm:prSet>
      <dgm:spPr/>
    </dgm:pt>
    <dgm:pt modelId="{4940B074-EC67-4201-99EE-C56DD90CD863}" type="pres">
      <dgm:prSet presAssocID="{BF5A5ADB-81E1-4005-827E-E8F946083EE5}" presName="compNode" presStyleCnt="0"/>
      <dgm:spPr/>
    </dgm:pt>
    <dgm:pt modelId="{FC21529F-D77B-4BB1-A18A-0D9A33E46690}" type="pres">
      <dgm:prSet presAssocID="{BF5A5ADB-81E1-4005-827E-E8F946083EE5}" presName="bgRect" presStyleLbl="bgShp" presStyleIdx="0" presStyleCnt="7"/>
      <dgm:spPr/>
    </dgm:pt>
    <dgm:pt modelId="{EDF54303-03E8-423E-BB6C-B70C2F412CC8}" type="pres">
      <dgm:prSet presAssocID="{BF5A5ADB-81E1-4005-827E-E8F946083EE5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82F5E925-3059-4B3C-AEC1-DFA933D617B6}" type="pres">
      <dgm:prSet presAssocID="{BF5A5ADB-81E1-4005-827E-E8F946083EE5}" presName="spaceRect" presStyleCnt="0"/>
      <dgm:spPr/>
    </dgm:pt>
    <dgm:pt modelId="{B45E3FAB-7A7D-47BE-A2AF-516FC4C703DC}" type="pres">
      <dgm:prSet presAssocID="{BF5A5ADB-81E1-4005-827E-E8F946083EE5}" presName="parTx" presStyleLbl="revTx" presStyleIdx="0" presStyleCnt="7">
        <dgm:presLayoutVars>
          <dgm:chMax val="0"/>
          <dgm:chPref val="0"/>
        </dgm:presLayoutVars>
      </dgm:prSet>
      <dgm:spPr/>
    </dgm:pt>
    <dgm:pt modelId="{3B43954D-6296-46EF-8E14-3DCAB2E4E3F6}" type="pres">
      <dgm:prSet presAssocID="{BFD27C42-34A0-41A4-A95A-326B3C887940}" presName="sibTrans" presStyleCnt="0"/>
      <dgm:spPr/>
    </dgm:pt>
    <dgm:pt modelId="{8D3A6E7D-4BC8-4E58-A3D8-ED9343463F4B}" type="pres">
      <dgm:prSet presAssocID="{52439B1B-4DAB-4CFC-A5AC-1325CA341A0D}" presName="compNode" presStyleCnt="0"/>
      <dgm:spPr/>
    </dgm:pt>
    <dgm:pt modelId="{436E5EAD-B21D-4A6D-A685-7A22165DC69B}" type="pres">
      <dgm:prSet presAssocID="{52439B1B-4DAB-4CFC-A5AC-1325CA341A0D}" presName="bgRect" presStyleLbl="bgShp" presStyleIdx="1" presStyleCnt="7"/>
      <dgm:spPr/>
    </dgm:pt>
    <dgm:pt modelId="{31F6E6E3-3293-4A00-AE56-A7F73B756C05}" type="pres">
      <dgm:prSet presAssocID="{52439B1B-4DAB-4CFC-A5AC-1325CA341A0D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uce en haut"/>
        </a:ext>
      </dgm:extLst>
    </dgm:pt>
    <dgm:pt modelId="{F483A8CD-41EE-43FB-87EF-4A83BB8C7BFB}" type="pres">
      <dgm:prSet presAssocID="{52439B1B-4DAB-4CFC-A5AC-1325CA341A0D}" presName="spaceRect" presStyleCnt="0"/>
      <dgm:spPr/>
    </dgm:pt>
    <dgm:pt modelId="{F3F0045A-BA49-4736-A14F-64F6E63F0D4D}" type="pres">
      <dgm:prSet presAssocID="{52439B1B-4DAB-4CFC-A5AC-1325CA341A0D}" presName="parTx" presStyleLbl="revTx" presStyleIdx="1" presStyleCnt="7">
        <dgm:presLayoutVars>
          <dgm:chMax val="0"/>
          <dgm:chPref val="0"/>
        </dgm:presLayoutVars>
      </dgm:prSet>
      <dgm:spPr/>
    </dgm:pt>
    <dgm:pt modelId="{8EFAAC4F-DB96-4688-9B66-D1AF67D09F3B}" type="pres">
      <dgm:prSet presAssocID="{C5D41B87-1BF7-4E98-A104-153E921CB5A7}" presName="sibTrans" presStyleCnt="0"/>
      <dgm:spPr/>
    </dgm:pt>
    <dgm:pt modelId="{8905285B-D941-4FA5-B404-80B801EA248D}" type="pres">
      <dgm:prSet presAssocID="{1EA9B39E-5052-405D-8A14-BC0DC0E9FB51}" presName="compNode" presStyleCnt="0"/>
      <dgm:spPr/>
    </dgm:pt>
    <dgm:pt modelId="{90D661DA-E1CB-4B82-B81F-527484A4E481}" type="pres">
      <dgm:prSet presAssocID="{1EA9B39E-5052-405D-8A14-BC0DC0E9FB51}" presName="bgRect" presStyleLbl="bgShp" presStyleIdx="2" presStyleCnt="7" custScaleX="99010"/>
      <dgm:spPr/>
    </dgm:pt>
    <dgm:pt modelId="{114C7D0A-FC95-471F-B977-9213DA3D52E5}" type="pres">
      <dgm:prSet presAssocID="{1EA9B39E-5052-405D-8A14-BC0DC0E9FB51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érencier"/>
        </a:ext>
      </dgm:extLst>
    </dgm:pt>
    <dgm:pt modelId="{1626DACA-E09C-4F9D-B488-1A2E41171685}" type="pres">
      <dgm:prSet presAssocID="{1EA9B39E-5052-405D-8A14-BC0DC0E9FB51}" presName="spaceRect" presStyleCnt="0"/>
      <dgm:spPr/>
    </dgm:pt>
    <dgm:pt modelId="{272B7FB0-4509-430F-87D4-84E5038F0105}" type="pres">
      <dgm:prSet presAssocID="{1EA9B39E-5052-405D-8A14-BC0DC0E9FB51}" presName="parTx" presStyleLbl="revTx" presStyleIdx="2" presStyleCnt="7">
        <dgm:presLayoutVars>
          <dgm:chMax val="0"/>
          <dgm:chPref val="0"/>
        </dgm:presLayoutVars>
      </dgm:prSet>
      <dgm:spPr/>
    </dgm:pt>
    <dgm:pt modelId="{716863AD-58FE-4A42-A179-4053ADD2D384}" type="pres">
      <dgm:prSet presAssocID="{CA8CCE63-83DE-4F8B-8FDF-E14DAC61C129}" presName="sibTrans" presStyleCnt="0"/>
      <dgm:spPr/>
    </dgm:pt>
    <dgm:pt modelId="{A532DC00-8EA4-4E1A-8E84-D61ECA7C79A5}" type="pres">
      <dgm:prSet presAssocID="{C9A4E45C-4F11-4F16-812F-AFBF11331BF4}" presName="compNode" presStyleCnt="0"/>
      <dgm:spPr/>
    </dgm:pt>
    <dgm:pt modelId="{D6253D4E-7CE8-49A5-97EF-58D4C8A482BF}" type="pres">
      <dgm:prSet presAssocID="{C9A4E45C-4F11-4F16-812F-AFBF11331BF4}" presName="bgRect" presStyleLbl="bgShp" presStyleIdx="3" presStyleCnt="7"/>
      <dgm:spPr/>
    </dgm:pt>
    <dgm:pt modelId="{46622FCA-C5FF-40DE-9F55-70B3E2D67088}" type="pres">
      <dgm:prSet presAssocID="{C9A4E45C-4F11-4F16-812F-AFBF11331BF4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èces"/>
        </a:ext>
      </dgm:extLst>
    </dgm:pt>
    <dgm:pt modelId="{F50DC97B-7EA4-4F23-A27E-03B5D3C17240}" type="pres">
      <dgm:prSet presAssocID="{C9A4E45C-4F11-4F16-812F-AFBF11331BF4}" presName="spaceRect" presStyleCnt="0"/>
      <dgm:spPr/>
    </dgm:pt>
    <dgm:pt modelId="{2638B924-BB5F-4B7F-A613-B02C736FE3E4}" type="pres">
      <dgm:prSet presAssocID="{C9A4E45C-4F11-4F16-812F-AFBF11331BF4}" presName="parTx" presStyleLbl="revTx" presStyleIdx="3" presStyleCnt="7">
        <dgm:presLayoutVars>
          <dgm:chMax val="0"/>
          <dgm:chPref val="0"/>
        </dgm:presLayoutVars>
      </dgm:prSet>
      <dgm:spPr/>
    </dgm:pt>
    <dgm:pt modelId="{8187D0BA-76C4-4DD1-A63C-B2DD4EEC999E}" type="pres">
      <dgm:prSet presAssocID="{F9E56B21-3FEA-412C-B586-3BE4FDF8C33F}" presName="sibTrans" presStyleCnt="0"/>
      <dgm:spPr/>
    </dgm:pt>
    <dgm:pt modelId="{587B0CF4-F05E-4041-AE95-D7E95CDB72D0}" type="pres">
      <dgm:prSet presAssocID="{A28C5144-4EDA-46AC-8EC2-3747BB437F1F}" presName="compNode" presStyleCnt="0"/>
      <dgm:spPr/>
    </dgm:pt>
    <dgm:pt modelId="{388912A6-FD02-476E-9FBD-76522C667441}" type="pres">
      <dgm:prSet presAssocID="{A28C5144-4EDA-46AC-8EC2-3747BB437F1F}" presName="bgRect" presStyleLbl="bgShp" presStyleIdx="4" presStyleCnt="7"/>
      <dgm:spPr/>
    </dgm:pt>
    <dgm:pt modelId="{A3C81719-C0D8-4EFD-A474-9F34618E6AD1}" type="pres">
      <dgm:prSet presAssocID="{A28C5144-4EDA-46AC-8EC2-3747BB437F1F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herche"/>
        </a:ext>
      </dgm:extLst>
    </dgm:pt>
    <dgm:pt modelId="{B748700F-8663-4416-AEDE-71DD02CE4E2C}" type="pres">
      <dgm:prSet presAssocID="{A28C5144-4EDA-46AC-8EC2-3747BB437F1F}" presName="spaceRect" presStyleCnt="0"/>
      <dgm:spPr/>
    </dgm:pt>
    <dgm:pt modelId="{50DB6E31-35B5-4882-A33E-14908F446C27}" type="pres">
      <dgm:prSet presAssocID="{A28C5144-4EDA-46AC-8EC2-3747BB437F1F}" presName="parTx" presStyleLbl="revTx" presStyleIdx="4" presStyleCnt="7">
        <dgm:presLayoutVars>
          <dgm:chMax val="0"/>
          <dgm:chPref val="0"/>
        </dgm:presLayoutVars>
      </dgm:prSet>
      <dgm:spPr/>
    </dgm:pt>
    <dgm:pt modelId="{CA52CA83-F883-47E3-95C7-2AFEB9692612}" type="pres">
      <dgm:prSet presAssocID="{0E8C7AC3-9EEE-4D8B-B452-A2F085425AA9}" presName="sibTrans" presStyleCnt="0"/>
      <dgm:spPr/>
    </dgm:pt>
    <dgm:pt modelId="{5A1B11AD-040C-4CE3-85E0-96C50E44A4FB}" type="pres">
      <dgm:prSet presAssocID="{73590684-28B1-4283-B2FB-2CD6DD2C9755}" presName="compNode" presStyleCnt="0"/>
      <dgm:spPr/>
    </dgm:pt>
    <dgm:pt modelId="{86CE82E8-5513-4F45-97D9-FA3D49D9E512}" type="pres">
      <dgm:prSet presAssocID="{73590684-28B1-4283-B2FB-2CD6DD2C9755}" presName="bgRect" presStyleLbl="bgShp" presStyleIdx="5" presStyleCnt="7" custLinFactNeighborX="-3215" custLinFactNeighborY="6287"/>
      <dgm:spPr/>
    </dgm:pt>
    <dgm:pt modelId="{714B8529-65EE-46CA-8C14-03115BE34B8E}" type="pres">
      <dgm:prSet presAssocID="{73590684-28B1-4283-B2FB-2CD6DD2C9755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utils miniers"/>
        </a:ext>
      </dgm:extLst>
    </dgm:pt>
    <dgm:pt modelId="{53402E39-C580-4FF2-B309-682F47109E8D}" type="pres">
      <dgm:prSet presAssocID="{73590684-28B1-4283-B2FB-2CD6DD2C9755}" presName="spaceRect" presStyleCnt="0"/>
      <dgm:spPr/>
    </dgm:pt>
    <dgm:pt modelId="{83F05BFB-0C57-42D8-8AF1-381C77B89473}" type="pres">
      <dgm:prSet presAssocID="{73590684-28B1-4283-B2FB-2CD6DD2C9755}" presName="parTx" presStyleLbl="revTx" presStyleIdx="5" presStyleCnt="7">
        <dgm:presLayoutVars>
          <dgm:chMax val="0"/>
          <dgm:chPref val="0"/>
        </dgm:presLayoutVars>
      </dgm:prSet>
      <dgm:spPr/>
    </dgm:pt>
    <dgm:pt modelId="{0201BD13-BB02-4C6A-9F10-42B8E72CA44E}" type="pres">
      <dgm:prSet presAssocID="{FE72F0E9-627C-4A93-B183-81F82127FEC4}" presName="sibTrans" presStyleCnt="0"/>
      <dgm:spPr/>
    </dgm:pt>
    <dgm:pt modelId="{81AD24C7-871F-4366-9693-5614D62CA2B4}" type="pres">
      <dgm:prSet presAssocID="{3ADECA91-C47D-48AA-B8F6-30315C0199EF}" presName="compNode" presStyleCnt="0"/>
      <dgm:spPr/>
    </dgm:pt>
    <dgm:pt modelId="{38AF211A-248B-48CB-A409-96AF547434BF}" type="pres">
      <dgm:prSet presAssocID="{3ADECA91-C47D-48AA-B8F6-30315C0199EF}" presName="bgRect" presStyleLbl="bgShp" presStyleIdx="6" presStyleCnt="7" custLinFactNeighborX="360" custLinFactNeighborY="16002"/>
      <dgm:spPr/>
    </dgm:pt>
    <dgm:pt modelId="{0E52953E-2115-468A-B847-1EF185F9AA64}" type="pres">
      <dgm:prSet presAssocID="{3ADECA91-C47D-48AA-B8F6-30315C0199EF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ercles avec flèches"/>
        </a:ext>
      </dgm:extLst>
    </dgm:pt>
    <dgm:pt modelId="{FD08A713-DB51-4C5A-81C2-8B73BAE24F25}" type="pres">
      <dgm:prSet presAssocID="{3ADECA91-C47D-48AA-B8F6-30315C0199EF}" presName="spaceRect" presStyleCnt="0"/>
      <dgm:spPr/>
    </dgm:pt>
    <dgm:pt modelId="{C7727A86-654B-4676-9CE0-D9E465E835C2}" type="pres">
      <dgm:prSet presAssocID="{3ADECA91-C47D-48AA-B8F6-30315C0199EF}" presName="parTx" presStyleLbl="revTx" presStyleIdx="6" presStyleCnt="7" custLinFactNeighborX="2863" custLinFactNeighborY="-319">
        <dgm:presLayoutVars>
          <dgm:chMax val="0"/>
          <dgm:chPref val="0"/>
        </dgm:presLayoutVars>
      </dgm:prSet>
      <dgm:spPr/>
    </dgm:pt>
  </dgm:ptLst>
  <dgm:cxnLst>
    <dgm:cxn modelId="{B6331D0D-B7AB-4980-B4D0-5EBA9DCAC963}" srcId="{051CC098-C1A4-4AE4-961F-0C74636F8008}" destId="{C9A4E45C-4F11-4F16-812F-AFBF11331BF4}" srcOrd="3" destOrd="0" parTransId="{B3048DA1-16F3-4DA4-9DAE-DD3ECB255673}" sibTransId="{F9E56B21-3FEA-412C-B586-3BE4FDF8C33F}"/>
    <dgm:cxn modelId="{15525436-57E3-419D-BDAB-9A931101BE31}" srcId="{051CC098-C1A4-4AE4-961F-0C74636F8008}" destId="{1EA9B39E-5052-405D-8A14-BC0DC0E9FB51}" srcOrd="2" destOrd="0" parTransId="{AB124E0D-84B0-4509-8139-480B7C5EAB1D}" sibTransId="{CA8CCE63-83DE-4F8B-8FDF-E14DAC61C129}"/>
    <dgm:cxn modelId="{5842D039-3147-4321-AAE3-12EF4A68A0DC}" type="presOf" srcId="{A28C5144-4EDA-46AC-8EC2-3747BB437F1F}" destId="{50DB6E31-35B5-4882-A33E-14908F446C27}" srcOrd="0" destOrd="0" presId="urn:microsoft.com/office/officeart/2018/2/layout/IconVerticalSolidList"/>
    <dgm:cxn modelId="{28619C43-A75D-47CA-A207-7BE1AA024489}" type="presOf" srcId="{52439B1B-4DAB-4CFC-A5AC-1325CA341A0D}" destId="{F3F0045A-BA49-4736-A14F-64F6E63F0D4D}" srcOrd="0" destOrd="0" presId="urn:microsoft.com/office/officeart/2018/2/layout/IconVerticalSolidList"/>
    <dgm:cxn modelId="{662C2C46-9012-4D10-A904-A82CFE413515}" type="presOf" srcId="{1EA9B39E-5052-405D-8A14-BC0DC0E9FB51}" destId="{272B7FB0-4509-430F-87D4-84E5038F0105}" srcOrd="0" destOrd="0" presId="urn:microsoft.com/office/officeart/2018/2/layout/IconVerticalSolidList"/>
    <dgm:cxn modelId="{30B8AA4C-8630-4C44-8301-F71527F84EEE}" type="presOf" srcId="{C9A4E45C-4F11-4F16-812F-AFBF11331BF4}" destId="{2638B924-BB5F-4B7F-A613-B02C736FE3E4}" srcOrd="0" destOrd="0" presId="urn:microsoft.com/office/officeart/2018/2/layout/IconVerticalSolidList"/>
    <dgm:cxn modelId="{1947974F-AE70-4047-92B9-12AA8F408966}" srcId="{051CC098-C1A4-4AE4-961F-0C74636F8008}" destId="{73590684-28B1-4283-B2FB-2CD6DD2C9755}" srcOrd="5" destOrd="0" parTransId="{379FE325-E149-4F5C-B4D9-72149BC370D6}" sibTransId="{FE72F0E9-627C-4A93-B183-81F82127FEC4}"/>
    <dgm:cxn modelId="{91AD3A56-32D7-4242-A362-6E429D29E50F}" type="presOf" srcId="{BF5A5ADB-81E1-4005-827E-E8F946083EE5}" destId="{B45E3FAB-7A7D-47BE-A2AF-516FC4C703DC}" srcOrd="0" destOrd="0" presId="urn:microsoft.com/office/officeart/2018/2/layout/IconVerticalSolidList"/>
    <dgm:cxn modelId="{98047C6C-2966-43F7-B4F8-78210676646F}" srcId="{051CC098-C1A4-4AE4-961F-0C74636F8008}" destId="{3ADECA91-C47D-48AA-B8F6-30315C0199EF}" srcOrd="6" destOrd="0" parTransId="{01C8673D-B6B2-42FE-B99F-E7BCDC984934}" sibTransId="{6262C524-B0B2-4A78-8408-8EEEBDCEF483}"/>
    <dgm:cxn modelId="{3327B76C-EB85-4D60-9A9C-699AB3C002EB}" srcId="{051CC098-C1A4-4AE4-961F-0C74636F8008}" destId="{52439B1B-4DAB-4CFC-A5AC-1325CA341A0D}" srcOrd="1" destOrd="0" parTransId="{DC86215F-0C47-42D6-9C7B-8C58BED008E5}" sibTransId="{C5D41B87-1BF7-4E98-A104-153E921CB5A7}"/>
    <dgm:cxn modelId="{437BB282-CA1D-425C-9A1C-11BB06897EDF}" type="presOf" srcId="{051CC098-C1A4-4AE4-961F-0C74636F8008}" destId="{2423194B-8AFB-4B78-B451-9A9EF7AEDE38}" srcOrd="0" destOrd="0" presId="urn:microsoft.com/office/officeart/2018/2/layout/IconVerticalSolidList"/>
    <dgm:cxn modelId="{61E00E8F-EFA0-4DC6-A6FE-F9AF1DD139F2}" type="presOf" srcId="{73590684-28B1-4283-B2FB-2CD6DD2C9755}" destId="{83F05BFB-0C57-42D8-8AF1-381C77B89473}" srcOrd="0" destOrd="0" presId="urn:microsoft.com/office/officeart/2018/2/layout/IconVerticalSolidList"/>
    <dgm:cxn modelId="{08430791-8C15-4D28-B0AA-D91D1730532F}" srcId="{051CC098-C1A4-4AE4-961F-0C74636F8008}" destId="{BF5A5ADB-81E1-4005-827E-E8F946083EE5}" srcOrd="0" destOrd="0" parTransId="{AC629424-12AE-4E58-A30D-EB0BCA6635E5}" sibTransId="{BFD27C42-34A0-41A4-A95A-326B3C887940}"/>
    <dgm:cxn modelId="{E7CFF7A2-6DD1-49A1-9B20-939B844A5436}" srcId="{051CC098-C1A4-4AE4-961F-0C74636F8008}" destId="{A28C5144-4EDA-46AC-8EC2-3747BB437F1F}" srcOrd="4" destOrd="0" parTransId="{16F743F6-7A68-40DD-8DD6-71A4B48FACE4}" sibTransId="{0E8C7AC3-9EEE-4D8B-B452-A2F085425AA9}"/>
    <dgm:cxn modelId="{70CF02F2-C694-4E48-A738-1E2088A63DF9}" type="presOf" srcId="{3ADECA91-C47D-48AA-B8F6-30315C0199EF}" destId="{C7727A86-654B-4676-9CE0-D9E465E835C2}" srcOrd="0" destOrd="0" presId="urn:microsoft.com/office/officeart/2018/2/layout/IconVerticalSolidList"/>
    <dgm:cxn modelId="{13DD12EB-C2F8-4874-A5E5-6AE689DFBA38}" type="presParOf" srcId="{2423194B-8AFB-4B78-B451-9A9EF7AEDE38}" destId="{4940B074-EC67-4201-99EE-C56DD90CD863}" srcOrd="0" destOrd="0" presId="urn:microsoft.com/office/officeart/2018/2/layout/IconVerticalSolidList"/>
    <dgm:cxn modelId="{A0BFCE43-D566-45C9-9D32-F5F83779ABB3}" type="presParOf" srcId="{4940B074-EC67-4201-99EE-C56DD90CD863}" destId="{FC21529F-D77B-4BB1-A18A-0D9A33E46690}" srcOrd="0" destOrd="0" presId="urn:microsoft.com/office/officeart/2018/2/layout/IconVerticalSolidList"/>
    <dgm:cxn modelId="{D132E9AA-CBD7-423D-AE22-5FA12AC4C0F3}" type="presParOf" srcId="{4940B074-EC67-4201-99EE-C56DD90CD863}" destId="{EDF54303-03E8-423E-BB6C-B70C2F412CC8}" srcOrd="1" destOrd="0" presId="urn:microsoft.com/office/officeart/2018/2/layout/IconVerticalSolidList"/>
    <dgm:cxn modelId="{5FCF04C5-E844-40E5-A4CF-2EF7BC234F05}" type="presParOf" srcId="{4940B074-EC67-4201-99EE-C56DD90CD863}" destId="{82F5E925-3059-4B3C-AEC1-DFA933D617B6}" srcOrd="2" destOrd="0" presId="urn:microsoft.com/office/officeart/2018/2/layout/IconVerticalSolidList"/>
    <dgm:cxn modelId="{DEE3DA09-338E-4B81-A605-B69D51E3E7DF}" type="presParOf" srcId="{4940B074-EC67-4201-99EE-C56DD90CD863}" destId="{B45E3FAB-7A7D-47BE-A2AF-516FC4C703DC}" srcOrd="3" destOrd="0" presId="urn:microsoft.com/office/officeart/2018/2/layout/IconVerticalSolidList"/>
    <dgm:cxn modelId="{368D3D2F-74A7-41FB-BFCA-1E88C5DEC790}" type="presParOf" srcId="{2423194B-8AFB-4B78-B451-9A9EF7AEDE38}" destId="{3B43954D-6296-46EF-8E14-3DCAB2E4E3F6}" srcOrd="1" destOrd="0" presId="urn:microsoft.com/office/officeart/2018/2/layout/IconVerticalSolidList"/>
    <dgm:cxn modelId="{8736D2A4-B8BD-480B-91D4-7738DAD9C4AF}" type="presParOf" srcId="{2423194B-8AFB-4B78-B451-9A9EF7AEDE38}" destId="{8D3A6E7D-4BC8-4E58-A3D8-ED9343463F4B}" srcOrd="2" destOrd="0" presId="urn:microsoft.com/office/officeart/2018/2/layout/IconVerticalSolidList"/>
    <dgm:cxn modelId="{7285B17E-51EC-4C90-A002-A69DAF54AE8B}" type="presParOf" srcId="{8D3A6E7D-4BC8-4E58-A3D8-ED9343463F4B}" destId="{436E5EAD-B21D-4A6D-A685-7A22165DC69B}" srcOrd="0" destOrd="0" presId="urn:microsoft.com/office/officeart/2018/2/layout/IconVerticalSolidList"/>
    <dgm:cxn modelId="{ECF98F48-0E04-40D5-A730-BD9793A48A49}" type="presParOf" srcId="{8D3A6E7D-4BC8-4E58-A3D8-ED9343463F4B}" destId="{31F6E6E3-3293-4A00-AE56-A7F73B756C05}" srcOrd="1" destOrd="0" presId="urn:microsoft.com/office/officeart/2018/2/layout/IconVerticalSolidList"/>
    <dgm:cxn modelId="{B4F90A0F-E523-4454-9D50-DFC6A734AFC4}" type="presParOf" srcId="{8D3A6E7D-4BC8-4E58-A3D8-ED9343463F4B}" destId="{F483A8CD-41EE-43FB-87EF-4A83BB8C7BFB}" srcOrd="2" destOrd="0" presId="urn:microsoft.com/office/officeart/2018/2/layout/IconVerticalSolidList"/>
    <dgm:cxn modelId="{ED3337D7-8076-457C-9DBF-46EB1059DC5E}" type="presParOf" srcId="{8D3A6E7D-4BC8-4E58-A3D8-ED9343463F4B}" destId="{F3F0045A-BA49-4736-A14F-64F6E63F0D4D}" srcOrd="3" destOrd="0" presId="urn:microsoft.com/office/officeart/2018/2/layout/IconVerticalSolidList"/>
    <dgm:cxn modelId="{B214746A-09E6-438F-A34B-39C3021910F7}" type="presParOf" srcId="{2423194B-8AFB-4B78-B451-9A9EF7AEDE38}" destId="{8EFAAC4F-DB96-4688-9B66-D1AF67D09F3B}" srcOrd="3" destOrd="0" presId="urn:microsoft.com/office/officeart/2018/2/layout/IconVerticalSolidList"/>
    <dgm:cxn modelId="{B8FDD4D8-C768-4882-A7E9-7E350A8B9E87}" type="presParOf" srcId="{2423194B-8AFB-4B78-B451-9A9EF7AEDE38}" destId="{8905285B-D941-4FA5-B404-80B801EA248D}" srcOrd="4" destOrd="0" presId="urn:microsoft.com/office/officeart/2018/2/layout/IconVerticalSolidList"/>
    <dgm:cxn modelId="{24F9ACC4-31C1-4958-B8AA-84F72F96366E}" type="presParOf" srcId="{8905285B-D941-4FA5-B404-80B801EA248D}" destId="{90D661DA-E1CB-4B82-B81F-527484A4E481}" srcOrd="0" destOrd="0" presId="urn:microsoft.com/office/officeart/2018/2/layout/IconVerticalSolidList"/>
    <dgm:cxn modelId="{D6E3624B-60B2-4F9B-8DB1-57624D612A48}" type="presParOf" srcId="{8905285B-D941-4FA5-B404-80B801EA248D}" destId="{114C7D0A-FC95-471F-B977-9213DA3D52E5}" srcOrd="1" destOrd="0" presId="urn:microsoft.com/office/officeart/2018/2/layout/IconVerticalSolidList"/>
    <dgm:cxn modelId="{9AD46D29-B984-4453-B54C-0F3C20B9FF2F}" type="presParOf" srcId="{8905285B-D941-4FA5-B404-80B801EA248D}" destId="{1626DACA-E09C-4F9D-B488-1A2E41171685}" srcOrd="2" destOrd="0" presId="urn:microsoft.com/office/officeart/2018/2/layout/IconVerticalSolidList"/>
    <dgm:cxn modelId="{A8F664C6-E70B-4051-909D-F051D366135B}" type="presParOf" srcId="{8905285B-D941-4FA5-B404-80B801EA248D}" destId="{272B7FB0-4509-430F-87D4-84E5038F0105}" srcOrd="3" destOrd="0" presId="urn:microsoft.com/office/officeart/2018/2/layout/IconVerticalSolidList"/>
    <dgm:cxn modelId="{5EC7BE74-DA0B-4203-B068-1142A6D3D3CB}" type="presParOf" srcId="{2423194B-8AFB-4B78-B451-9A9EF7AEDE38}" destId="{716863AD-58FE-4A42-A179-4053ADD2D384}" srcOrd="5" destOrd="0" presId="urn:microsoft.com/office/officeart/2018/2/layout/IconVerticalSolidList"/>
    <dgm:cxn modelId="{072F2F21-DCBC-432E-B7B8-6BE74EE09248}" type="presParOf" srcId="{2423194B-8AFB-4B78-B451-9A9EF7AEDE38}" destId="{A532DC00-8EA4-4E1A-8E84-D61ECA7C79A5}" srcOrd="6" destOrd="0" presId="urn:microsoft.com/office/officeart/2018/2/layout/IconVerticalSolidList"/>
    <dgm:cxn modelId="{8B17EEF4-A6F4-4D20-810B-EDA8428E4606}" type="presParOf" srcId="{A532DC00-8EA4-4E1A-8E84-D61ECA7C79A5}" destId="{D6253D4E-7CE8-49A5-97EF-58D4C8A482BF}" srcOrd="0" destOrd="0" presId="urn:microsoft.com/office/officeart/2018/2/layout/IconVerticalSolidList"/>
    <dgm:cxn modelId="{6948DFB8-CEC8-48D5-A1C3-2F02410F85D6}" type="presParOf" srcId="{A532DC00-8EA4-4E1A-8E84-D61ECA7C79A5}" destId="{46622FCA-C5FF-40DE-9F55-70B3E2D67088}" srcOrd="1" destOrd="0" presId="urn:microsoft.com/office/officeart/2018/2/layout/IconVerticalSolidList"/>
    <dgm:cxn modelId="{8158BF8A-9C99-4567-A374-F43CDA3555F0}" type="presParOf" srcId="{A532DC00-8EA4-4E1A-8E84-D61ECA7C79A5}" destId="{F50DC97B-7EA4-4F23-A27E-03B5D3C17240}" srcOrd="2" destOrd="0" presId="urn:microsoft.com/office/officeart/2018/2/layout/IconVerticalSolidList"/>
    <dgm:cxn modelId="{09F5C336-9BFE-42D2-8B1B-C5592E11E6FD}" type="presParOf" srcId="{A532DC00-8EA4-4E1A-8E84-D61ECA7C79A5}" destId="{2638B924-BB5F-4B7F-A613-B02C736FE3E4}" srcOrd="3" destOrd="0" presId="urn:microsoft.com/office/officeart/2018/2/layout/IconVerticalSolidList"/>
    <dgm:cxn modelId="{4DD842FB-B6FC-4840-82CE-8101515BAAA3}" type="presParOf" srcId="{2423194B-8AFB-4B78-B451-9A9EF7AEDE38}" destId="{8187D0BA-76C4-4DD1-A63C-B2DD4EEC999E}" srcOrd="7" destOrd="0" presId="urn:microsoft.com/office/officeart/2018/2/layout/IconVerticalSolidList"/>
    <dgm:cxn modelId="{E95205AB-7058-4F8F-BAD3-A45E46894276}" type="presParOf" srcId="{2423194B-8AFB-4B78-B451-9A9EF7AEDE38}" destId="{587B0CF4-F05E-4041-AE95-D7E95CDB72D0}" srcOrd="8" destOrd="0" presId="urn:microsoft.com/office/officeart/2018/2/layout/IconVerticalSolidList"/>
    <dgm:cxn modelId="{D1AF5823-294F-47E5-83D5-EC4A5F4169A3}" type="presParOf" srcId="{587B0CF4-F05E-4041-AE95-D7E95CDB72D0}" destId="{388912A6-FD02-476E-9FBD-76522C667441}" srcOrd="0" destOrd="0" presId="urn:microsoft.com/office/officeart/2018/2/layout/IconVerticalSolidList"/>
    <dgm:cxn modelId="{E8C72047-7401-468E-A807-3DA3407855DD}" type="presParOf" srcId="{587B0CF4-F05E-4041-AE95-D7E95CDB72D0}" destId="{A3C81719-C0D8-4EFD-A474-9F34618E6AD1}" srcOrd="1" destOrd="0" presId="urn:microsoft.com/office/officeart/2018/2/layout/IconVerticalSolidList"/>
    <dgm:cxn modelId="{31FCA16D-503D-4920-AE7C-785DDC5C4C94}" type="presParOf" srcId="{587B0CF4-F05E-4041-AE95-D7E95CDB72D0}" destId="{B748700F-8663-4416-AEDE-71DD02CE4E2C}" srcOrd="2" destOrd="0" presId="urn:microsoft.com/office/officeart/2018/2/layout/IconVerticalSolidList"/>
    <dgm:cxn modelId="{A534EE4A-02BD-4112-A8C5-110D396C96F9}" type="presParOf" srcId="{587B0CF4-F05E-4041-AE95-D7E95CDB72D0}" destId="{50DB6E31-35B5-4882-A33E-14908F446C27}" srcOrd="3" destOrd="0" presId="urn:microsoft.com/office/officeart/2018/2/layout/IconVerticalSolidList"/>
    <dgm:cxn modelId="{7E58C1BF-0BAF-4F83-93B6-61CC8BF906B3}" type="presParOf" srcId="{2423194B-8AFB-4B78-B451-9A9EF7AEDE38}" destId="{CA52CA83-F883-47E3-95C7-2AFEB9692612}" srcOrd="9" destOrd="0" presId="urn:microsoft.com/office/officeart/2018/2/layout/IconVerticalSolidList"/>
    <dgm:cxn modelId="{0245972C-57F1-466E-9914-B7539EB19B80}" type="presParOf" srcId="{2423194B-8AFB-4B78-B451-9A9EF7AEDE38}" destId="{5A1B11AD-040C-4CE3-85E0-96C50E44A4FB}" srcOrd="10" destOrd="0" presId="urn:microsoft.com/office/officeart/2018/2/layout/IconVerticalSolidList"/>
    <dgm:cxn modelId="{E9888CCC-66D1-4DCF-9EBF-0451CF26E0DD}" type="presParOf" srcId="{5A1B11AD-040C-4CE3-85E0-96C50E44A4FB}" destId="{86CE82E8-5513-4F45-97D9-FA3D49D9E512}" srcOrd="0" destOrd="0" presId="urn:microsoft.com/office/officeart/2018/2/layout/IconVerticalSolidList"/>
    <dgm:cxn modelId="{36353E41-33CD-4D37-8EBE-187FF45C8C7D}" type="presParOf" srcId="{5A1B11AD-040C-4CE3-85E0-96C50E44A4FB}" destId="{714B8529-65EE-46CA-8C14-03115BE34B8E}" srcOrd="1" destOrd="0" presId="urn:microsoft.com/office/officeart/2018/2/layout/IconVerticalSolidList"/>
    <dgm:cxn modelId="{41764EFB-1BB3-4F68-8600-E034DB23BB6F}" type="presParOf" srcId="{5A1B11AD-040C-4CE3-85E0-96C50E44A4FB}" destId="{53402E39-C580-4FF2-B309-682F47109E8D}" srcOrd="2" destOrd="0" presId="urn:microsoft.com/office/officeart/2018/2/layout/IconVerticalSolidList"/>
    <dgm:cxn modelId="{CCECB1F9-F5E4-4E36-834D-BFB897D2B890}" type="presParOf" srcId="{5A1B11AD-040C-4CE3-85E0-96C50E44A4FB}" destId="{83F05BFB-0C57-42D8-8AF1-381C77B89473}" srcOrd="3" destOrd="0" presId="urn:microsoft.com/office/officeart/2018/2/layout/IconVerticalSolidList"/>
    <dgm:cxn modelId="{AF8BEA24-872B-46A9-AD3F-C4E7A8CC1C7F}" type="presParOf" srcId="{2423194B-8AFB-4B78-B451-9A9EF7AEDE38}" destId="{0201BD13-BB02-4C6A-9F10-42B8E72CA44E}" srcOrd="11" destOrd="0" presId="urn:microsoft.com/office/officeart/2018/2/layout/IconVerticalSolidList"/>
    <dgm:cxn modelId="{6A2F92DF-9C77-4BA0-B28A-47587D9A6EF4}" type="presParOf" srcId="{2423194B-8AFB-4B78-B451-9A9EF7AEDE38}" destId="{81AD24C7-871F-4366-9693-5614D62CA2B4}" srcOrd="12" destOrd="0" presId="urn:microsoft.com/office/officeart/2018/2/layout/IconVerticalSolidList"/>
    <dgm:cxn modelId="{760CD47E-77BA-4816-869A-AB50B047B925}" type="presParOf" srcId="{81AD24C7-871F-4366-9693-5614D62CA2B4}" destId="{38AF211A-248B-48CB-A409-96AF547434BF}" srcOrd="0" destOrd="0" presId="urn:microsoft.com/office/officeart/2018/2/layout/IconVerticalSolidList"/>
    <dgm:cxn modelId="{94806352-258D-46D6-B4E1-1A232EE7DEAE}" type="presParOf" srcId="{81AD24C7-871F-4366-9693-5614D62CA2B4}" destId="{0E52953E-2115-468A-B847-1EF185F9AA64}" srcOrd="1" destOrd="0" presId="urn:microsoft.com/office/officeart/2018/2/layout/IconVerticalSolidList"/>
    <dgm:cxn modelId="{E5351394-AFA6-47BD-8DA5-16D49D7AE26D}" type="presParOf" srcId="{81AD24C7-871F-4366-9693-5614D62CA2B4}" destId="{FD08A713-DB51-4C5A-81C2-8B73BAE24F25}" srcOrd="2" destOrd="0" presId="urn:microsoft.com/office/officeart/2018/2/layout/IconVerticalSolidList"/>
    <dgm:cxn modelId="{C4888625-D937-4A2E-B9B9-C72B97B2E65A}" type="presParOf" srcId="{81AD24C7-871F-4366-9693-5614D62CA2B4}" destId="{C7727A86-654B-4676-9CE0-D9E465E835C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1CC098-C1A4-4AE4-961F-0C74636F800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BF5A5ADB-81E1-4005-827E-E8F946083EE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Approbation de l’ordre du jour</a:t>
          </a:r>
          <a:endParaRPr lang="en-US" sz="2400"/>
        </a:p>
      </dgm:t>
    </dgm:pt>
    <dgm:pt modelId="{AC629424-12AE-4E58-A30D-EB0BCA6635E5}" type="parTrans" cxnId="{08430791-8C15-4D28-B0AA-D91D1730532F}">
      <dgm:prSet/>
      <dgm:spPr/>
      <dgm:t>
        <a:bodyPr/>
        <a:lstStyle/>
        <a:p>
          <a:endParaRPr lang="en-US" sz="2400"/>
        </a:p>
      </dgm:t>
    </dgm:pt>
    <dgm:pt modelId="{BFD27C42-34A0-41A4-A95A-326B3C887940}" type="sibTrans" cxnId="{08430791-8C15-4D28-B0AA-D91D1730532F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52439B1B-4DAB-4CFC-A5AC-1325CA341A0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Acceptation du PV de l’AG du 21.11.2020</a:t>
          </a:r>
          <a:endParaRPr lang="en-US" sz="2400" dirty="0"/>
        </a:p>
      </dgm:t>
    </dgm:pt>
    <dgm:pt modelId="{DC86215F-0C47-42D6-9C7B-8C58BED008E5}" type="parTrans" cxnId="{3327B76C-EB85-4D60-9A9C-699AB3C002EB}">
      <dgm:prSet/>
      <dgm:spPr/>
      <dgm:t>
        <a:bodyPr/>
        <a:lstStyle/>
        <a:p>
          <a:endParaRPr lang="en-US" sz="2400"/>
        </a:p>
      </dgm:t>
    </dgm:pt>
    <dgm:pt modelId="{C5D41B87-1BF7-4E98-A104-153E921CB5A7}" type="sibTrans" cxnId="{3327B76C-EB85-4D60-9A9C-699AB3C002EB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1EA9B39E-5052-405D-8A14-BC0DC0E9FB51}">
      <dgm:prSet custT="1"/>
      <dgm:spPr>
        <a:solidFill>
          <a:srgbClr val="FFC000"/>
        </a:solidFill>
      </dgm:spPr>
      <dgm:t>
        <a:bodyPr/>
        <a:lstStyle/>
        <a:p>
          <a:pPr>
            <a:lnSpc>
              <a:spcPct val="100000"/>
            </a:lnSpc>
          </a:pPr>
          <a:r>
            <a:rPr lang="fr-CH" sz="2400" b="1" dirty="0"/>
            <a:t>Rapport de la présidente</a:t>
          </a:r>
          <a:endParaRPr lang="en-US" sz="2400" b="1" dirty="0"/>
        </a:p>
      </dgm:t>
    </dgm:pt>
    <dgm:pt modelId="{AB124E0D-84B0-4509-8139-480B7C5EAB1D}" type="parTrans" cxnId="{15525436-57E3-419D-BDAB-9A931101BE31}">
      <dgm:prSet/>
      <dgm:spPr/>
      <dgm:t>
        <a:bodyPr/>
        <a:lstStyle/>
        <a:p>
          <a:endParaRPr lang="en-US" sz="2400"/>
        </a:p>
      </dgm:t>
    </dgm:pt>
    <dgm:pt modelId="{CA8CCE63-83DE-4F8B-8FDF-E14DAC61C129}" type="sibTrans" cxnId="{15525436-57E3-419D-BDAB-9A931101BE31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C9A4E45C-4F11-4F16-812F-AFBF11331BF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Rapport de la trésorière</a:t>
          </a:r>
          <a:endParaRPr lang="en-US" sz="2400" dirty="0"/>
        </a:p>
      </dgm:t>
    </dgm:pt>
    <dgm:pt modelId="{B3048DA1-16F3-4DA4-9DAE-DD3ECB255673}" type="parTrans" cxnId="{B6331D0D-B7AB-4980-B4D0-5EBA9DCAC963}">
      <dgm:prSet/>
      <dgm:spPr/>
      <dgm:t>
        <a:bodyPr/>
        <a:lstStyle/>
        <a:p>
          <a:endParaRPr lang="en-US" sz="2400"/>
        </a:p>
      </dgm:t>
    </dgm:pt>
    <dgm:pt modelId="{F9E56B21-3FEA-412C-B586-3BE4FDF8C33F}" type="sibTrans" cxnId="{B6331D0D-B7AB-4980-B4D0-5EBA9DCAC963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A28C5144-4EDA-46AC-8EC2-3747BB437F1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Verification des comptes</a:t>
          </a:r>
        </a:p>
      </dgm:t>
    </dgm:pt>
    <dgm:pt modelId="{16F743F6-7A68-40DD-8DD6-71A4B48FACE4}" type="parTrans" cxnId="{E7CFF7A2-6DD1-49A1-9B20-939B844A5436}">
      <dgm:prSet/>
      <dgm:spPr/>
      <dgm:t>
        <a:bodyPr/>
        <a:lstStyle/>
        <a:p>
          <a:endParaRPr lang="en-US" sz="2400"/>
        </a:p>
      </dgm:t>
    </dgm:pt>
    <dgm:pt modelId="{0E8C7AC3-9EEE-4D8B-B452-A2F085425AA9}" type="sibTrans" cxnId="{E7CFF7A2-6DD1-49A1-9B20-939B844A5436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73590684-28B1-4283-B2FB-2CD6DD2C9755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379FE325-E149-4F5C-B4D9-72149BC370D6}" type="parTrans" cxnId="{1947974F-AE70-4047-92B9-12AA8F408966}">
      <dgm:prSet/>
      <dgm:spPr/>
      <dgm:t>
        <a:bodyPr/>
        <a:lstStyle/>
        <a:p>
          <a:endParaRPr lang="en-US" sz="2400"/>
        </a:p>
      </dgm:t>
    </dgm:pt>
    <dgm:pt modelId="{FE72F0E9-627C-4A93-B183-81F82127FEC4}" type="sibTrans" cxnId="{1947974F-AE70-4047-92B9-12AA8F408966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3ADECA91-C47D-48AA-B8F6-30315C0199E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 Divers</a:t>
          </a:r>
          <a:endParaRPr lang="en-US" sz="2400"/>
        </a:p>
      </dgm:t>
    </dgm:pt>
    <dgm:pt modelId="{01C8673D-B6B2-42FE-B99F-E7BCDC984934}" type="parTrans" cxnId="{98047C6C-2966-43F7-B4F8-78210676646F}">
      <dgm:prSet/>
      <dgm:spPr/>
      <dgm:t>
        <a:bodyPr/>
        <a:lstStyle/>
        <a:p>
          <a:endParaRPr lang="en-US" sz="2400"/>
        </a:p>
      </dgm:t>
    </dgm:pt>
    <dgm:pt modelId="{6262C524-B0B2-4A78-8408-8EEEBDCEF483}" type="sibTrans" cxnId="{98047C6C-2966-43F7-B4F8-78210676646F}">
      <dgm:prSet/>
      <dgm:spPr/>
      <dgm:t>
        <a:bodyPr/>
        <a:lstStyle/>
        <a:p>
          <a:endParaRPr lang="en-US" sz="2400"/>
        </a:p>
      </dgm:t>
    </dgm:pt>
    <dgm:pt modelId="{2423194B-8AFB-4B78-B451-9A9EF7AEDE38}" type="pres">
      <dgm:prSet presAssocID="{051CC098-C1A4-4AE4-961F-0C74636F8008}" presName="root" presStyleCnt="0">
        <dgm:presLayoutVars>
          <dgm:dir/>
          <dgm:resizeHandles val="exact"/>
        </dgm:presLayoutVars>
      </dgm:prSet>
      <dgm:spPr/>
    </dgm:pt>
    <dgm:pt modelId="{4940B074-EC67-4201-99EE-C56DD90CD863}" type="pres">
      <dgm:prSet presAssocID="{BF5A5ADB-81E1-4005-827E-E8F946083EE5}" presName="compNode" presStyleCnt="0"/>
      <dgm:spPr/>
    </dgm:pt>
    <dgm:pt modelId="{FC21529F-D77B-4BB1-A18A-0D9A33E46690}" type="pres">
      <dgm:prSet presAssocID="{BF5A5ADB-81E1-4005-827E-E8F946083EE5}" presName="bgRect" presStyleLbl="bgShp" presStyleIdx="0" presStyleCnt="7"/>
      <dgm:spPr/>
    </dgm:pt>
    <dgm:pt modelId="{EDF54303-03E8-423E-BB6C-B70C2F412CC8}" type="pres">
      <dgm:prSet presAssocID="{BF5A5ADB-81E1-4005-827E-E8F946083EE5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82F5E925-3059-4B3C-AEC1-DFA933D617B6}" type="pres">
      <dgm:prSet presAssocID="{BF5A5ADB-81E1-4005-827E-E8F946083EE5}" presName="spaceRect" presStyleCnt="0"/>
      <dgm:spPr/>
    </dgm:pt>
    <dgm:pt modelId="{B45E3FAB-7A7D-47BE-A2AF-516FC4C703DC}" type="pres">
      <dgm:prSet presAssocID="{BF5A5ADB-81E1-4005-827E-E8F946083EE5}" presName="parTx" presStyleLbl="revTx" presStyleIdx="0" presStyleCnt="7">
        <dgm:presLayoutVars>
          <dgm:chMax val="0"/>
          <dgm:chPref val="0"/>
        </dgm:presLayoutVars>
      </dgm:prSet>
      <dgm:spPr/>
    </dgm:pt>
    <dgm:pt modelId="{3B43954D-6296-46EF-8E14-3DCAB2E4E3F6}" type="pres">
      <dgm:prSet presAssocID="{BFD27C42-34A0-41A4-A95A-326B3C887940}" presName="sibTrans" presStyleCnt="0"/>
      <dgm:spPr/>
    </dgm:pt>
    <dgm:pt modelId="{8D3A6E7D-4BC8-4E58-A3D8-ED9343463F4B}" type="pres">
      <dgm:prSet presAssocID="{52439B1B-4DAB-4CFC-A5AC-1325CA341A0D}" presName="compNode" presStyleCnt="0"/>
      <dgm:spPr/>
    </dgm:pt>
    <dgm:pt modelId="{436E5EAD-B21D-4A6D-A685-7A22165DC69B}" type="pres">
      <dgm:prSet presAssocID="{52439B1B-4DAB-4CFC-A5AC-1325CA341A0D}" presName="bgRect" presStyleLbl="bgShp" presStyleIdx="1" presStyleCnt="7"/>
      <dgm:spPr/>
    </dgm:pt>
    <dgm:pt modelId="{31F6E6E3-3293-4A00-AE56-A7F73B756C05}" type="pres">
      <dgm:prSet presAssocID="{52439B1B-4DAB-4CFC-A5AC-1325CA341A0D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uce en haut"/>
        </a:ext>
      </dgm:extLst>
    </dgm:pt>
    <dgm:pt modelId="{F483A8CD-41EE-43FB-87EF-4A83BB8C7BFB}" type="pres">
      <dgm:prSet presAssocID="{52439B1B-4DAB-4CFC-A5AC-1325CA341A0D}" presName="spaceRect" presStyleCnt="0"/>
      <dgm:spPr/>
    </dgm:pt>
    <dgm:pt modelId="{F3F0045A-BA49-4736-A14F-64F6E63F0D4D}" type="pres">
      <dgm:prSet presAssocID="{52439B1B-4DAB-4CFC-A5AC-1325CA341A0D}" presName="parTx" presStyleLbl="revTx" presStyleIdx="1" presStyleCnt="7">
        <dgm:presLayoutVars>
          <dgm:chMax val="0"/>
          <dgm:chPref val="0"/>
        </dgm:presLayoutVars>
      </dgm:prSet>
      <dgm:spPr/>
    </dgm:pt>
    <dgm:pt modelId="{8EFAAC4F-DB96-4688-9B66-D1AF67D09F3B}" type="pres">
      <dgm:prSet presAssocID="{C5D41B87-1BF7-4E98-A104-153E921CB5A7}" presName="sibTrans" presStyleCnt="0"/>
      <dgm:spPr/>
    </dgm:pt>
    <dgm:pt modelId="{8905285B-D941-4FA5-B404-80B801EA248D}" type="pres">
      <dgm:prSet presAssocID="{1EA9B39E-5052-405D-8A14-BC0DC0E9FB51}" presName="compNode" presStyleCnt="0"/>
      <dgm:spPr/>
    </dgm:pt>
    <dgm:pt modelId="{90D661DA-E1CB-4B82-B81F-527484A4E481}" type="pres">
      <dgm:prSet presAssocID="{1EA9B39E-5052-405D-8A14-BC0DC0E9FB51}" presName="bgRect" presStyleLbl="bgShp" presStyleIdx="2" presStyleCnt="7" custScaleX="99010"/>
      <dgm:spPr/>
    </dgm:pt>
    <dgm:pt modelId="{114C7D0A-FC95-471F-B977-9213DA3D52E5}" type="pres">
      <dgm:prSet presAssocID="{1EA9B39E-5052-405D-8A14-BC0DC0E9FB51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érencier"/>
        </a:ext>
      </dgm:extLst>
    </dgm:pt>
    <dgm:pt modelId="{1626DACA-E09C-4F9D-B488-1A2E41171685}" type="pres">
      <dgm:prSet presAssocID="{1EA9B39E-5052-405D-8A14-BC0DC0E9FB51}" presName="spaceRect" presStyleCnt="0"/>
      <dgm:spPr/>
    </dgm:pt>
    <dgm:pt modelId="{272B7FB0-4509-430F-87D4-84E5038F0105}" type="pres">
      <dgm:prSet presAssocID="{1EA9B39E-5052-405D-8A14-BC0DC0E9FB51}" presName="parTx" presStyleLbl="revTx" presStyleIdx="2" presStyleCnt="7">
        <dgm:presLayoutVars>
          <dgm:chMax val="0"/>
          <dgm:chPref val="0"/>
        </dgm:presLayoutVars>
      </dgm:prSet>
      <dgm:spPr/>
    </dgm:pt>
    <dgm:pt modelId="{716863AD-58FE-4A42-A179-4053ADD2D384}" type="pres">
      <dgm:prSet presAssocID="{CA8CCE63-83DE-4F8B-8FDF-E14DAC61C129}" presName="sibTrans" presStyleCnt="0"/>
      <dgm:spPr/>
    </dgm:pt>
    <dgm:pt modelId="{A532DC00-8EA4-4E1A-8E84-D61ECA7C79A5}" type="pres">
      <dgm:prSet presAssocID="{C9A4E45C-4F11-4F16-812F-AFBF11331BF4}" presName="compNode" presStyleCnt="0"/>
      <dgm:spPr/>
    </dgm:pt>
    <dgm:pt modelId="{D6253D4E-7CE8-49A5-97EF-58D4C8A482BF}" type="pres">
      <dgm:prSet presAssocID="{C9A4E45C-4F11-4F16-812F-AFBF11331BF4}" presName="bgRect" presStyleLbl="bgShp" presStyleIdx="3" presStyleCnt="7"/>
      <dgm:spPr/>
    </dgm:pt>
    <dgm:pt modelId="{46622FCA-C5FF-40DE-9F55-70B3E2D67088}" type="pres">
      <dgm:prSet presAssocID="{C9A4E45C-4F11-4F16-812F-AFBF11331BF4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èces"/>
        </a:ext>
      </dgm:extLst>
    </dgm:pt>
    <dgm:pt modelId="{F50DC97B-7EA4-4F23-A27E-03B5D3C17240}" type="pres">
      <dgm:prSet presAssocID="{C9A4E45C-4F11-4F16-812F-AFBF11331BF4}" presName="spaceRect" presStyleCnt="0"/>
      <dgm:spPr/>
    </dgm:pt>
    <dgm:pt modelId="{2638B924-BB5F-4B7F-A613-B02C736FE3E4}" type="pres">
      <dgm:prSet presAssocID="{C9A4E45C-4F11-4F16-812F-AFBF11331BF4}" presName="parTx" presStyleLbl="revTx" presStyleIdx="3" presStyleCnt="7">
        <dgm:presLayoutVars>
          <dgm:chMax val="0"/>
          <dgm:chPref val="0"/>
        </dgm:presLayoutVars>
      </dgm:prSet>
      <dgm:spPr/>
    </dgm:pt>
    <dgm:pt modelId="{8187D0BA-76C4-4DD1-A63C-B2DD4EEC999E}" type="pres">
      <dgm:prSet presAssocID="{F9E56B21-3FEA-412C-B586-3BE4FDF8C33F}" presName="sibTrans" presStyleCnt="0"/>
      <dgm:spPr/>
    </dgm:pt>
    <dgm:pt modelId="{587B0CF4-F05E-4041-AE95-D7E95CDB72D0}" type="pres">
      <dgm:prSet presAssocID="{A28C5144-4EDA-46AC-8EC2-3747BB437F1F}" presName="compNode" presStyleCnt="0"/>
      <dgm:spPr/>
    </dgm:pt>
    <dgm:pt modelId="{388912A6-FD02-476E-9FBD-76522C667441}" type="pres">
      <dgm:prSet presAssocID="{A28C5144-4EDA-46AC-8EC2-3747BB437F1F}" presName="bgRect" presStyleLbl="bgShp" presStyleIdx="4" presStyleCnt="7"/>
      <dgm:spPr/>
    </dgm:pt>
    <dgm:pt modelId="{A3C81719-C0D8-4EFD-A474-9F34618E6AD1}" type="pres">
      <dgm:prSet presAssocID="{A28C5144-4EDA-46AC-8EC2-3747BB437F1F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herche"/>
        </a:ext>
      </dgm:extLst>
    </dgm:pt>
    <dgm:pt modelId="{B748700F-8663-4416-AEDE-71DD02CE4E2C}" type="pres">
      <dgm:prSet presAssocID="{A28C5144-4EDA-46AC-8EC2-3747BB437F1F}" presName="spaceRect" presStyleCnt="0"/>
      <dgm:spPr/>
    </dgm:pt>
    <dgm:pt modelId="{50DB6E31-35B5-4882-A33E-14908F446C27}" type="pres">
      <dgm:prSet presAssocID="{A28C5144-4EDA-46AC-8EC2-3747BB437F1F}" presName="parTx" presStyleLbl="revTx" presStyleIdx="4" presStyleCnt="7">
        <dgm:presLayoutVars>
          <dgm:chMax val="0"/>
          <dgm:chPref val="0"/>
        </dgm:presLayoutVars>
      </dgm:prSet>
      <dgm:spPr/>
    </dgm:pt>
    <dgm:pt modelId="{CA52CA83-F883-47E3-95C7-2AFEB9692612}" type="pres">
      <dgm:prSet presAssocID="{0E8C7AC3-9EEE-4D8B-B452-A2F085425AA9}" presName="sibTrans" presStyleCnt="0"/>
      <dgm:spPr/>
    </dgm:pt>
    <dgm:pt modelId="{5A1B11AD-040C-4CE3-85E0-96C50E44A4FB}" type="pres">
      <dgm:prSet presAssocID="{73590684-28B1-4283-B2FB-2CD6DD2C9755}" presName="compNode" presStyleCnt="0"/>
      <dgm:spPr/>
    </dgm:pt>
    <dgm:pt modelId="{86CE82E8-5513-4F45-97D9-FA3D49D9E512}" type="pres">
      <dgm:prSet presAssocID="{73590684-28B1-4283-B2FB-2CD6DD2C9755}" presName="bgRect" presStyleLbl="bgShp" presStyleIdx="5" presStyleCnt="7" custLinFactNeighborX="-3215" custLinFactNeighborY="6287"/>
      <dgm:spPr/>
    </dgm:pt>
    <dgm:pt modelId="{714B8529-65EE-46CA-8C14-03115BE34B8E}" type="pres">
      <dgm:prSet presAssocID="{73590684-28B1-4283-B2FB-2CD6DD2C9755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utils miniers"/>
        </a:ext>
      </dgm:extLst>
    </dgm:pt>
    <dgm:pt modelId="{53402E39-C580-4FF2-B309-682F47109E8D}" type="pres">
      <dgm:prSet presAssocID="{73590684-28B1-4283-B2FB-2CD6DD2C9755}" presName="spaceRect" presStyleCnt="0"/>
      <dgm:spPr/>
    </dgm:pt>
    <dgm:pt modelId="{83F05BFB-0C57-42D8-8AF1-381C77B89473}" type="pres">
      <dgm:prSet presAssocID="{73590684-28B1-4283-B2FB-2CD6DD2C9755}" presName="parTx" presStyleLbl="revTx" presStyleIdx="5" presStyleCnt="7">
        <dgm:presLayoutVars>
          <dgm:chMax val="0"/>
          <dgm:chPref val="0"/>
        </dgm:presLayoutVars>
      </dgm:prSet>
      <dgm:spPr/>
    </dgm:pt>
    <dgm:pt modelId="{0201BD13-BB02-4C6A-9F10-42B8E72CA44E}" type="pres">
      <dgm:prSet presAssocID="{FE72F0E9-627C-4A93-B183-81F82127FEC4}" presName="sibTrans" presStyleCnt="0"/>
      <dgm:spPr/>
    </dgm:pt>
    <dgm:pt modelId="{81AD24C7-871F-4366-9693-5614D62CA2B4}" type="pres">
      <dgm:prSet presAssocID="{3ADECA91-C47D-48AA-B8F6-30315C0199EF}" presName="compNode" presStyleCnt="0"/>
      <dgm:spPr/>
    </dgm:pt>
    <dgm:pt modelId="{38AF211A-248B-48CB-A409-96AF547434BF}" type="pres">
      <dgm:prSet presAssocID="{3ADECA91-C47D-48AA-B8F6-30315C0199EF}" presName="bgRect" presStyleLbl="bgShp" presStyleIdx="6" presStyleCnt="7" custLinFactNeighborX="360" custLinFactNeighborY="16002"/>
      <dgm:spPr/>
    </dgm:pt>
    <dgm:pt modelId="{0E52953E-2115-468A-B847-1EF185F9AA64}" type="pres">
      <dgm:prSet presAssocID="{3ADECA91-C47D-48AA-B8F6-30315C0199EF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ercles avec flèches"/>
        </a:ext>
      </dgm:extLst>
    </dgm:pt>
    <dgm:pt modelId="{FD08A713-DB51-4C5A-81C2-8B73BAE24F25}" type="pres">
      <dgm:prSet presAssocID="{3ADECA91-C47D-48AA-B8F6-30315C0199EF}" presName="spaceRect" presStyleCnt="0"/>
      <dgm:spPr/>
    </dgm:pt>
    <dgm:pt modelId="{C7727A86-654B-4676-9CE0-D9E465E835C2}" type="pres">
      <dgm:prSet presAssocID="{3ADECA91-C47D-48AA-B8F6-30315C0199EF}" presName="parTx" presStyleLbl="revTx" presStyleIdx="6" presStyleCnt="7" custLinFactNeighborX="2863" custLinFactNeighborY="-319">
        <dgm:presLayoutVars>
          <dgm:chMax val="0"/>
          <dgm:chPref val="0"/>
        </dgm:presLayoutVars>
      </dgm:prSet>
      <dgm:spPr/>
    </dgm:pt>
  </dgm:ptLst>
  <dgm:cxnLst>
    <dgm:cxn modelId="{B6331D0D-B7AB-4980-B4D0-5EBA9DCAC963}" srcId="{051CC098-C1A4-4AE4-961F-0C74636F8008}" destId="{C9A4E45C-4F11-4F16-812F-AFBF11331BF4}" srcOrd="3" destOrd="0" parTransId="{B3048DA1-16F3-4DA4-9DAE-DD3ECB255673}" sibTransId="{F9E56B21-3FEA-412C-B586-3BE4FDF8C33F}"/>
    <dgm:cxn modelId="{15525436-57E3-419D-BDAB-9A931101BE31}" srcId="{051CC098-C1A4-4AE4-961F-0C74636F8008}" destId="{1EA9B39E-5052-405D-8A14-BC0DC0E9FB51}" srcOrd="2" destOrd="0" parTransId="{AB124E0D-84B0-4509-8139-480B7C5EAB1D}" sibTransId="{CA8CCE63-83DE-4F8B-8FDF-E14DAC61C129}"/>
    <dgm:cxn modelId="{5842D039-3147-4321-AAE3-12EF4A68A0DC}" type="presOf" srcId="{A28C5144-4EDA-46AC-8EC2-3747BB437F1F}" destId="{50DB6E31-35B5-4882-A33E-14908F446C27}" srcOrd="0" destOrd="0" presId="urn:microsoft.com/office/officeart/2018/2/layout/IconVerticalSolidList"/>
    <dgm:cxn modelId="{28619C43-A75D-47CA-A207-7BE1AA024489}" type="presOf" srcId="{52439B1B-4DAB-4CFC-A5AC-1325CA341A0D}" destId="{F3F0045A-BA49-4736-A14F-64F6E63F0D4D}" srcOrd="0" destOrd="0" presId="urn:microsoft.com/office/officeart/2018/2/layout/IconVerticalSolidList"/>
    <dgm:cxn modelId="{662C2C46-9012-4D10-A904-A82CFE413515}" type="presOf" srcId="{1EA9B39E-5052-405D-8A14-BC0DC0E9FB51}" destId="{272B7FB0-4509-430F-87D4-84E5038F0105}" srcOrd="0" destOrd="0" presId="urn:microsoft.com/office/officeart/2018/2/layout/IconVerticalSolidList"/>
    <dgm:cxn modelId="{30B8AA4C-8630-4C44-8301-F71527F84EEE}" type="presOf" srcId="{C9A4E45C-4F11-4F16-812F-AFBF11331BF4}" destId="{2638B924-BB5F-4B7F-A613-B02C736FE3E4}" srcOrd="0" destOrd="0" presId="urn:microsoft.com/office/officeart/2018/2/layout/IconVerticalSolidList"/>
    <dgm:cxn modelId="{1947974F-AE70-4047-92B9-12AA8F408966}" srcId="{051CC098-C1A4-4AE4-961F-0C74636F8008}" destId="{73590684-28B1-4283-B2FB-2CD6DD2C9755}" srcOrd="5" destOrd="0" parTransId="{379FE325-E149-4F5C-B4D9-72149BC370D6}" sibTransId="{FE72F0E9-627C-4A93-B183-81F82127FEC4}"/>
    <dgm:cxn modelId="{91AD3A56-32D7-4242-A362-6E429D29E50F}" type="presOf" srcId="{BF5A5ADB-81E1-4005-827E-E8F946083EE5}" destId="{B45E3FAB-7A7D-47BE-A2AF-516FC4C703DC}" srcOrd="0" destOrd="0" presId="urn:microsoft.com/office/officeart/2018/2/layout/IconVerticalSolidList"/>
    <dgm:cxn modelId="{98047C6C-2966-43F7-B4F8-78210676646F}" srcId="{051CC098-C1A4-4AE4-961F-0C74636F8008}" destId="{3ADECA91-C47D-48AA-B8F6-30315C0199EF}" srcOrd="6" destOrd="0" parTransId="{01C8673D-B6B2-42FE-B99F-E7BCDC984934}" sibTransId="{6262C524-B0B2-4A78-8408-8EEEBDCEF483}"/>
    <dgm:cxn modelId="{3327B76C-EB85-4D60-9A9C-699AB3C002EB}" srcId="{051CC098-C1A4-4AE4-961F-0C74636F8008}" destId="{52439B1B-4DAB-4CFC-A5AC-1325CA341A0D}" srcOrd="1" destOrd="0" parTransId="{DC86215F-0C47-42D6-9C7B-8C58BED008E5}" sibTransId="{C5D41B87-1BF7-4E98-A104-153E921CB5A7}"/>
    <dgm:cxn modelId="{437BB282-CA1D-425C-9A1C-11BB06897EDF}" type="presOf" srcId="{051CC098-C1A4-4AE4-961F-0C74636F8008}" destId="{2423194B-8AFB-4B78-B451-9A9EF7AEDE38}" srcOrd="0" destOrd="0" presId="urn:microsoft.com/office/officeart/2018/2/layout/IconVerticalSolidList"/>
    <dgm:cxn modelId="{61E00E8F-EFA0-4DC6-A6FE-F9AF1DD139F2}" type="presOf" srcId="{73590684-28B1-4283-B2FB-2CD6DD2C9755}" destId="{83F05BFB-0C57-42D8-8AF1-381C77B89473}" srcOrd="0" destOrd="0" presId="urn:microsoft.com/office/officeart/2018/2/layout/IconVerticalSolidList"/>
    <dgm:cxn modelId="{08430791-8C15-4D28-B0AA-D91D1730532F}" srcId="{051CC098-C1A4-4AE4-961F-0C74636F8008}" destId="{BF5A5ADB-81E1-4005-827E-E8F946083EE5}" srcOrd="0" destOrd="0" parTransId="{AC629424-12AE-4E58-A30D-EB0BCA6635E5}" sibTransId="{BFD27C42-34A0-41A4-A95A-326B3C887940}"/>
    <dgm:cxn modelId="{E7CFF7A2-6DD1-49A1-9B20-939B844A5436}" srcId="{051CC098-C1A4-4AE4-961F-0C74636F8008}" destId="{A28C5144-4EDA-46AC-8EC2-3747BB437F1F}" srcOrd="4" destOrd="0" parTransId="{16F743F6-7A68-40DD-8DD6-71A4B48FACE4}" sibTransId="{0E8C7AC3-9EEE-4D8B-B452-A2F085425AA9}"/>
    <dgm:cxn modelId="{70CF02F2-C694-4E48-A738-1E2088A63DF9}" type="presOf" srcId="{3ADECA91-C47D-48AA-B8F6-30315C0199EF}" destId="{C7727A86-654B-4676-9CE0-D9E465E835C2}" srcOrd="0" destOrd="0" presId="urn:microsoft.com/office/officeart/2018/2/layout/IconVerticalSolidList"/>
    <dgm:cxn modelId="{13DD12EB-C2F8-4874-A5E5-6AE689DFBA38}" type="presParOf" srcId="{2423194B-8AFB-4B78-B451-9A9EF7AEDE38}" destId="{4940B074-EC67-4201-99EE-C56DD90CD863}" srcOrd="0" destOrd="0" presId="urn:microsoft.com/office/officeart/2018/2/layout/IconVerticalSolidList"/>
    <dgm:cxn modelId="{A0BFCE43-D566-45C9-9D32-F5F83779ABB3}" type="presParOf" srcId="{4940B074-EC67-4201-99EE-C56DD90CD863}" destId="{FC21529F-D77B-4BB1-A18A-0D9A33E46690}" srcOrd="0" destOrd="0" presId="urn:microsoft.com/office/officeart/2018/2/layout/IconVerticalSolidList"/>
    <dgm:cxn modelId="{D132E9AA-CBD7-423D-AE22-5FA12AC4C0F3}" type="presParOf" srcId="{4940B074-EC67-4201-99EE-C56DD90CD863}" destId="{EDF54303-03E8-423E-BB6C-B70C2F412CC8}" srcOrd="1" destOrd="0" presId="urn:microsoft.com/office/officeart/2018/2/layout/IconVerticalSolidList"/>
    <dgm:cxn modelId="{5FCF04C5-E844-40E5-A4CF-2EF7BC234F05}" type="presParOf" srcId="{4940B074-EC67-4201-99EE-C56DD90CD863}" destId="{82F5E925-3059-4B3C-AEC1-DFA933D617B6}" srcOrd="2" destOrd="0" presId="urn:microsoft.com/office/officeart/2018/2/layout/IconVerticalSolidList"/>
    <dgm:cxn modelId="{DEE3DA09-338E-4B81-A605-B69D51E3E7DF}" type="presParOf" srcId="{4940B074-EC67-4201-99EE-C56DD90CD863}" destId="{B45E3FAB-7A7D-47BE-A2AF-516FC4C703DC}" srcOrd="3" destOrd="0" presId="urn:microsoft.com/office/officeart/2018/2/layout/IconVerticalSolidList"/>
    <dgm:cxn modelId="{368D3D2F-74A7-41FB-BFCA-1E88C5DEC790}" type="presParOf" srcId="{2423194B-8AFB-4B78-B451-9A9EF7AEDE38}" destId="{3B43954D-6296-46EF-8E14-3DCAB2E4E3F6}" srcOrd="1" destOrd="0" presId="urn:microsoft.com/office/officeart/2018/2/layout/IconVerticalSolidList"/>
    <dgm:cxn modelId="{8736D2A4-B8BD-480B-91D4-7738DAD9C4AF}" type="presParOf" srcId="{2423194B-8AFB-4B78-B451-9A9EF7AEDE38}" destId="{8D3A6E7D-4BC8-4E58-A3D8-ED9343463F4B}" srcOrd="2" destOrd="0" presId="urn:microsoft.com/office/officeart/2018/2/layout/IconVerticalSolidList"/>
    <dgm:cxn modelId="{7285B17E-51EC-4C90-A002-A69DAF54AE8B}" type="presParOf" srcId="{8D3A6E7D-4BC8-4E58-A3D8-ED9343463F4B}" destId="{436E5EAD-B21D-4A6D-A685-7A22165DC69B}" srcOrd="0" destOrd="0" presId="urn:microsoft.com/office/officeart/2018/2/layout/IconVerticalSolidList"/>
    <dgm:cxn modelId="{ECF98F48-0E04-40D5-A730-BD9793A48A49}" type="presParOf" srcId="{8D3A6E7D-4BC8-4E58-A3D8-ED9343463F4B}" destId="{31F6E6E3-3293-4A00-AE56-A7F73B756C05}" srcOrd="1" destOrd="0" presId="urn:microsoft.com/office/officeart/2018/2/layout/IconVerticalSolidList"/>
    <dgm:cxn modelId="{B4F90A0F-E523-4454-9D50-DFC6A734AFC4}" type="presParOf" srcId="{8D3A6E7D-4BC8-4E58-A3D8-ED9343463F4B}" destId="{F483A8CD-41EE-43FB-87EF-4A83BB8C7BFB}" srcOrd="2" destOrd="0" presId="urn:microsoft.com/office/officeart/2018/2/layout/IconVerticalSolidList"/>
    <dgm:cxn modelId="{ED3337D7-8076-457C-9DBF-46EB1059DC5E}" type="presParOf" srcId="{8D3A6E7D-4BC8-4E58-A3D8-ED9343463F4B}" destId="{F3F0045A-BA49-4736-A14F-64F6E63F0D4D}" srcOrd="3" destOrd="0" presId="urn:microsoft.com/office/officeart/2018/2/layout/IconVerticalSolidList"/>
    <dgm:cxn modelId="{B214746A-09E6-438F-A34B-39C3021910F7}" type="presParOf" srcId="{2423194B-8AFB-4B78-B451-9A9EF7AEDE38}" destId="{8EFAAC4F-DB96-4688-9B66-D1AF67D09F3B}" srcOrd="3" destOrd="0" presId="urn:microsoft.com/office/officeart/2018/2/layout/IconVerticalSolidList"/>
    <dgm:cxn modelId="{B8FDD4D8-C768-4882-A7E9-7E350A8B9E87}" type="presParOf" srcId="{2423194B-8AFB-4B78-B451-9A9EF7AEDE38}" destId="{8905285B-D941-4FA5-B404-80B801EA248D}" srcOrd="4" destOrd="0" presId="urn:microsoft.com/office/officeart/2018/2/layout/IconVerticalSolidList"/>
    <dgm:cxn modelId="{24F9ACC4-31C1-4958-B8AA-84F72F96366E}" type="presParOf" srcId="{8905285B-D941-4FA5-B404-80B801EA248D}" destId="{90D661DA-E1CB-4B82-B81F-527484A4E481}" srcOrd="0" destOrd="0" presId="urn:microsoft.com/office/officeart/2018/2/layout/IconVerticalSolidList"/>
    <dgm:cxn modelId="{D6E3624B-60B2-4F9B-8DB1-57624D612A48}" type="presParOf" srcId="{8905285B-D941-4FA5-B404-80B801EA248D}" destId="{114C7D0A-FC95-471F-B977-9213DA3D52E5}" srcOrd="1" destOrd="0" presId="urn:microsoft.com/office/officeart/2018/2/layout/IconVerticalSolidList"/>
    <dgm:cxn modelId="{9AD46D29-B984-4453-B54C-0F3C20B9FF2F}" type="presParOf" srcId="{8905285B-D941-4FA5-B404-80B801EA248D}" destId="{1626DACA-E09C-4F9D-B488-1A2E41171685}" srcOrd="2" destOrd="0" presId="urn:microsoft.com/office/officeart/2018/2/layout/IconVerticalSolidList"/>
    <dgm:cxn modelId="{A8F664C6-E70B-4051-909D-F051D366135B}" type="presParOf" srcId="{8905285B-D941-4FA5-B404-80B801EA248D}" destId="{272B7FB0-4509-430F-87D4-84E5038F0105}" srcOrd="3" destOrd="0" presId="urn:microsoft.com/office/officeart/2018/2/layout/IconVerticalSolidList"/>
    <dgm:cxn modelId="{5EC7BE74-DA0B-4203-B068-1142A6D3D3CB}" type="presParOf" srcId="{2423194B-8AFB-4B78-B451-9A9EF7AEDE38}" destId="{716863AD-58FE-4A42-A179-4053ADD2D384}" srcOrd="5" destOrd="0" presId="urn:microsoft.com/office/officeart/2018/2/layout/IconVerticalSolidList"/>
    <dgm:cxn modelId="{072F2F21-DCBC-432E-B7B8-6BE74EE09248}" type="presParOf" srcId="{2423194B-8AFB-4B78-B451-9A9EF7AEDE38}" destId="{A532DC00-8EA4-4E1A-8E84-D61ECA7C79A5}" srcOrd="6" destOrd="0" presId="urn:microsoft.com/office/officeart/2018/2/layout/IconVerticalSolidList"/>
    <dgm:cxn modelId="{8B17EEF4-A6F4-4D20-810B-EDA8428E4606}" type="presParOf" srcId="{A532DC00-8EA4-4E1A-8E84-D61ECA7C79A5}" destId="{D6253D4E-7CE8-49A5-97EF-58D4C8A482BF}" srcOrd="0" destOrd="0" presId="urn:microsoft.com/office/officeart/2018/2/layout/IconVerticalSolidList"/>
    <dgm:cxn modelId="{6948DFB8-CEC8-48D5-A1C3-2F02410F85D6}" type="presParOf" srcId="{A532DC00-8EA4-4E1A-8E84-D61ECA7C79A5}" destId="{46622FCA-C5FF-40DE-9F55-70B3E2D67088}" srcOrd="1" destOrd="0" presId="urn:microsoft.com/office/officeart/2018/2/layout/IconVerticalSolidList"/>
    <dgm:cxn modelId="{8158BF8A-9C99-4567-A374-F43CDA3555F0}" type="presParOf" srcId="{A532DC00-8EA4-4E1A-8E84-D61ECA7C79A5}" destId="{F50DC97B-7EA4-4F23-A27E-03B5D3C17240}" srcOrd="2" destOrd="0" presId="urn:microsoft.com/office/officeart/2018/2/layout/IconVerticalSolidList"/>
    <dgm:cxn modelId="{09F5C336-9BFE-42D2-8B1B-C5592E11E6FD}" type="presParOf" srcId="{A532DC00-8EA4-4E1A-8E84-D61ECA7C79A5}" destId="{2638B924-BB5F-4B7F-A613-B02C736FE3E4}" srcOrd="3" destOrd="0" presId="urn:microsoft.com/office/officeart/2018/2/layout/IconVerticalSolidList"/>
    <dgm:cxn modelId="{4DD842FB-B6FC-4840-82CE-8101515BAAA3}" type="presParOf" srcId="{2423194B-8AFB-4B78-B451-9A9EF7AEDE38}" destId="{8187D0BA-76C4-4DD1-A63C-B2DD4EEC999E}" srcOrd="7" destOrd="0" presId="urn:microsoft.com/office/officeart/2018/2/layout/IconVerticalSolidList"/>
    <dgm:cxn modelId="{E95205AB-7058-4F8F-BAD3-A45E46894276}" type="presParOf" srcId="{2423194B-8AFB-4B78-B451-9A9EF7AEDE38}" destId="{587B0CF4-F05E-4041-AE95-D7E95CDB72D0}" srcOrd="8" destOrd="0" presId="urn:microsoft.com/office/officeart/2018/2/layout/IconVerticalSolidList"/>
    <dgm:cxn modelId="{D1AF5823-294F-47E5-83D5-EC4A5F4169A3}" type="presParOf" srcId="{587B0CF4-F05E-4041-AE95-D7E95CDB72D0}" destId="{388912A6-FD02-476E-9FBD-76522C667441}" srcOrd="0" destOrd="0" presId="urn:microsoft.com/office/officeart/2018/2/layout/IconVerticalSolidList"/>
    <dgm:cxn modelId="{E8C72047-7401-468E-A807-3DA3407855DD}" type="presParOf" srcId="{587B0CF4-F05E-4041-AE95-D7E95CDB72D0}" destId="{A3C81719-C0D8-4EFD-A474-9F34618E6AD1}" srcOrd="1" destOrd="0" presId="urn:microsoft.com/office/officeart/2018/2/layout/IconVerticalSolidList"/>
    <dgm:cxn modelId="{31FCA16D-503D-4920-AE7C-785DDC5C4C94}" type="presParOf" srcId="{587B0CF4-F05E-4041-AE95-D7E95CDB72D0}" destId="{B748700F-8663-4416-AEDE-71DD02CE4E2C}" srcOrd="2" destOrd="0" presId="urn:microsoft.com/office/officeart/2018/2/layout/IconVerticalSolidList"/>
    <dgm:cxn modelId="{A534EE4A-02BD-4112-A8C5-110D396C96F9}" type="presParOf" srcId="{587B0CF4-F05E-4041-AE95-D7E95CDB72D0}" destId="{50DB6E31-35B5-4882-A33E-14908F446C27}" srcOrd="3" destOrd="0" presId="urn:microsoft.com/office/officeart/2018/2/layout/IconVerticalSolidList"/>
    <dgm:cxn modelId="{7E58C1BF-0BAF-4F83-93B6-61CC8BF906B3}" type="presParOf" srcId="{2423194B-8AFB-4B78-B451-9A9EF7AEDE38}" destId="{CA52CA83-F883-47E3-95C7-2AFEB9692612}" srcOrd="9" destOrd="0" presId="urn:microsoft.com/office/officeart/2018/2/layout/IconVerticalSolidList"/>
    <dgm:cxn modelId="{0245972C-57F1-466E-9914-B7539EB19B80}" type="presParOf" srcId="{2423194B-8AFB-4B78-B451-9A9EF7AEDE38}" destId="{5A1B11AD-040C-4CE3-85E0-96C50E44A4FB}" srcOrd="10" destOrd="0" presId="urn:microsoft.com/office/officeart/2018/2/layout/IconVerticalSolidList"/>
    <dgm:cxn modelId="{E9888CCC-66D1-4DCF-9EBF-0451CF26E0DD}" type="presParOf" srcId="{5A1B11AD-040C-4CE3-85E0-96C50E44A4FB}" destId="{86CE82E8-5513-4F45-97D9-FA3D49D9E512}" srcOrd="0" destOrd="0" presId="urn:microsoft.com/office/officeart/2018/2/layout/IconVerticalSolidList"/>
    <dgm:cxn modelId="{36353E41-33CD-4D37-8EBE-187FF45C8C7D}" type="presParOf" srcId="{5A1B11AD-040C-4CE3-85E0-96C50E44A4FB}" destId="{714B8529-65EE-46CA-8C14-03115BE34B8E}" srcOrd="1" destOrd="0" presId="urn:microsoft.com/office/officeart/2018/2/layout/IconVerticalSolidList"/>
    <dgm:cxn modelId="{41764EFB-1BB3-4F68-8600-E034DB23BB6F}" type="presParOf" srcId="{5A1B11AD-040C-4CE3-85E0-96C50E44A4FB}" destId="{53402E39-C580-4FF2-B309-682F47109E8D}" srcOrd="2" destOrd="0" presId="urn:microsoft.com/office/officeart/2018/2/layout/IconVerticalSolidList"/>
    <dgm:cxn modelId="{CCECB1F9-F5E4-4E36-834D-BFB897D2B890}" type="presParOf" srcId="{5A1B11AD-040C-4CE3-85E0-96C50E44A4FB}" destId="{83F05BFB-0C57-42D8-8AF1-381C77B89473}" srcOrd="3" destOrd="0" presId="urn:microsoft.com/office/officeart/2018/2/layout/IconVerticalSolidList"/>
    <dgm:cxn modelId="{AF8BEA24-872B-46A9-AD3F-C4E7A8CC1C7F}" type="presParOf" srcId="{2423194B-8AFB-4B78-B451-9A9EF7AEDE38}" destId="{0201BD13-BB02-4C6A-9F10-42B8E72CA44E}" srcOrd="11" destOrd="0" presId="urn:microsoft.com/office/officeart/2018/2/layout/IconVerticalSolidList"/>
    <dgm:cxn modelId="{6A2F92DF-9C77-4BA0-B28A-47587D9A6EF4}" type="presParOf" srcId="{2423194B-8AFB-4B78-B451-9A9EF7AEDE38}" destId="{81AD24C7-871F-4366-9693-5614D62CA2B4}" srcOrd="12" destOrd="0" presId="urn:microsoft.com/office/officeart/2018/2/layout/IconVerticalSolidList"/>
    <dgm:cxn modelId="{760CD47E-77BA-4816-869A-AB50B047B925}" type="presParOf" srcId="{81AD24C7-871F-4366-9693-5614D62CA2B4}" destId="{38AF211A-248B-48CB-A409-96AF547434BF}" srcOrd="0" destOrd="0" presId="urn:microsoft.com/office/officeart/2018/2/layout/IconVerticalSolidList"/>
    <dgm:cxn modelId="{94806352-258D-46D6-B4E1-1A232EE7DEAE}" type="presParOf" srcId="{81AD24C7-871F-4366-9693-5614D62CA2B4}" destId="{0E52953E-2115-468A-B847-1EF185F9AA64}" srcOrd="1" destOrd="0" presId="urn:microsoft.com/office/officeart/2018/2/layout/IconVerticalSolidList"/>
    <dgm:cxn modelId="{E5351394-AFA6-47BD-8DA5-16D49D7AE26D}" type="presParOf" srcId="{81AD24C7-871F-4366-9693-5614D62CA2B4}" destId="{FD08A713-DB51-4C5A-81C2-8B73BAE24F25}" srcOrd="2" destOrd="0" presId="urn:microsoft.com/office/officeart/2018/2/layout/IconVerticalSolidList"/>
    <dgm:cxn modelId="{C4888625-D937-4A2E-B9B9-C72B97B2E65A}" type="presParOf" srcId="{81AD24C7-871F-4366-9693-5614D62CA2B4}" destId="{C7727A86-654B-4676-9CE0-D9E465E835C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1CC098-C1A4-4AE4-961F-0C74636F800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BF5A5ADB-81E1-4005-827E-E8F946083EE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Approbation de l’ordre du jour</a:t>
          </a:r>
          <a:endParaRPr lang="en-US" sz="2400"/>
        </a:p>
      </dgm:t>
    </dgm:pt>
    <dgm:pt modelId="{AC629424-12AE-4E58-A30D-EB0BCA6635E5}" type="parTrans" cxnId="{08430791-8C15-4D28-B0AA-D91D1730532F}">
      <dgm:prSet/>
      <dgm:spPr/>
      <dgm:t>
        <a:bodyPr/>
        <a:lstStyle/>
        <a:p>
          <a:endParaRPr lang="en-US" sz="2400"/>
        </a:p>
      </dgm:t>
    </dgm:pt>
    <dgm:pt modelId="{BFD27C42-34A0-41A4-A95A-326B3C887940}" type="sibTrans" cxnId="{08430791-8C15-4D28-B0AA-D91D1730532F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52439B1B-4DAB-4CFC-A5AC-1325CA341A0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Acceptation du PV de l’AG du 21.11.2020</a:t>
          </a:r>
          <a:endParaRPr lang="en-US" sz="2400" dirty="0"/>
        </a:p>
      </dgm:t>
    </dgm:pt>
    <dgm:pt modelId="{DC86215F-0C47-42D6-9C7B-8C58BED008E5}" type="parTrans" cxnId="{3327B76C-EB85-4D60-9A9C-699AB3C002EB}">
      <dgm:prSet/>
      <dgm:spPr/>
      <dgm:t>
        <a:bodyPr/>
        <a:lstStyle/>
        <a:p>
          <a:endParaRPr lang="en-US" sz="2400"/>
        </a:p>
      </dgm:t>
    </dgm:pt>
    <dgm:pt modelId="{C5D41B87-1BF7-4E98-A104-153E921CB5A7}" type="sibTrans" cxnId="{3327B76C-EB85-4D60-9A9C-699AB3C002EB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1EA9B39E-5052-405D-8A14-BC0DC0E9FB5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Rapport du Président</a:t>
          </a:r>
          <a:endParaRPr lang="en-US" sz="2400"/>
        </a:p>
      </dgm:t>
    </dgm:pt>
    <dgm:pt modelId="{AB124E0D-84B0-4509-8139-480B7C5EAB1D}" type="parTrans" cxnId="{15525436-57E3-419D-BDAB-9A931101BE31}">
      <dgm:prSet/>
      <dgm:spPr/>
      <dgm:t>
        <a:bodyPr/>
        <a:lstStyle/>
        <a:p>
          <a:endParaRPr lang="en-US" sz="2400"/>
        </a:p>
      </dgm:t>
    </dgm:pt>
    <dgm:pt modelId="{CA8CCE63-83DE-4F8B-8FDF-E14DAC61C129}" type="sibTrans" cxnId="{15525436-57E3-419D-BDAB-9A931101BE31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C9A4E45C-4F11-4F16-812F-AFBF11331BF4}">
      <dgm:prSet custT="1"/>
      <dgm:spPr>
        <a:solidFill>
          <a:srgbClr val="FFC000"/>
        </a:solidFill>
      </dgm:spPr>
      <dgm:t>
        <a:bodyPr/>
        <a:lstStyle/>
        <a:p>
          <a:pPr>
            <a:lnSpc>
              <a:spcPct val="100000"/>
            </a:lnSpc>
          </a:pPr>
          <a:r>
            <a:rPr lang="fr-CH" sz="2400" b="1" dirty="0"/>
            <a:t>Rapport de la Trésorière</a:t>
          </a:r>
          <a:endParaRPr lang="en-US" sz="2400" b="1" dirty="0"/>
        </a:p>
      </dgm:t>
    </dgm:pt>
    <dgm:pt modelId="{B3048DA1-16F3-4DA4-9DAE-DD3ECB255673}" type="parTrans" cxnId="{B6331D0D-B7AB-4980-B4D0-5EBA9DCAC963}">
      <dgm:prSet/>
      <dgm:spPr/>
      <dgm:t>
        <a:bodyPr/>
        <a:lstStyle/>
        <a:p>
          <a:endParaRPr lang="en-US" sz="2400"/>
        </a:p>
      </dgm:t>
    </dgm:pt>
    <dgm:pt modelId="{F9E56B21-3FEA-412C-B586-3BE4FDF8C33F}" type="sibTrans" cxnId="{B6331D0D-B7AB-4980-B4D0-5EBA9DCAC963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A28C5144-4EDA-46AC-8EC2-3747BB437F1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Verification des comptes</a:t>
          </a:r>
        </a:p>
      </dgm:t>
    </dgm:pt>
    <dgm:pt modelId="{16F743F6-7A68-40DD-8DD6-71A4B48FACE4}" type="parTrans" cxnId="{E7CFF7A2-6DD1-49A1-9B20-939B844A5436}">
      <dgm:prSet/>
      <dgm:spPr/>
      <dgm:t>
        <a:bodyPr/>
        <a:lstStyle/>
        <a:p>
          <a:endParaRPr lang="en-US" sz="2400"/>
        </a:p>
      </dgm:t>
    </dgm:pt>
    <dgm:pt modelId="{0E8C7AC3-9EEE-4D8B-B452-A2F085425AA9}" type="sibTrans" cxnId="{E7CFF7A2-6DD1-49A1-9B20-939B844A5436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73590684-28B1-4283-B2FB-2CD6DD2C9755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379FE325-E149-4F5C-B4D9-72149BC370D6}" type="parTrans" cxnId="{1947974F-AE70-4047-92B9-12AA8F408966}">
      <dgm:prSet/>
      <dgm:spPr/>
      <dgm:t>
        <a:bodyPr/>
        <a:lstStyle/>
        <a:p>
          <a:endParaRPr lang="en-US" sz="2400"/>
        </a:p>
      </dgm:t>
    </dgm:pt>
    <dgm:pt modelId="{FE72F0E9-627C-4A93-B183-81F82127FEC4}" type="sibTrans" cxnId="{1947974F-AE70-4047-92B9-12AA8F408966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3ADECA91-C47D-48AA-B8F6-30315C0199E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 Divers</a:t>
          </a:r>
          <a:endParaRPr lang="en-US" sz="2400"/>
        </a:p>
      </dgm:t>
    </dgm:pt>
    <dgm:pt modelId="{01C8673D-B6B2-42FE-B99F-E7BCDC984934}" type="parTrans" cxnId="{98047C6C-2966-43F7-B4F8-78210676646F}">
      <dgm:prSet/>
      <dgm:spPr/>
      <dgm:t>
        <a:bodyPr/>
        <a:lstStyle/>
        <a:p>
          <a:endParaRPr lang="en-US" sz="2400"/>
        </a:p>
      </dgm:t>
    </dgm:pt>
    <dgm:pt modelId="{6262C524-B0B2-4A78-8408-8EEEBDCEF483}" type="sibTrans" cxnId="{98047C6C-2966-43F7-B4F8-78210676646F}">
      <dgm:prSet/>
      <dgm:spPr/>
      <dgm:t>
        <a:bodyPr/>
        <a:lstStyle/>
        <a:p>
          <a:endParaRPr lang="en-US" sz="2400"/>
        </a:p>
      </dgm:t>
    </dgm:pt>
    <dgm:pt modelId="{2423194B-8AFB-4B78-B451-9A9EF7AEDE38}" type="pres">
      <dgm:prSet presAssocID="{051CC098-C1A4-4AE4-961F-0C74636F8008}" presName="root" presStyleCnt="0">
        <dgm:presLayoutVars>
          <dgm:dir/>
          <dgm:resizeHandles val="exact"/>
        </dgm:presLayoutVars>
      </dgm:prSet>
      <dgm:spPr/>
    </dgm:pt>
    <dgm:pt modelId="{4940B074-EC67-4201-99EE-C56DD90CD863}" type="pres">
      <dgm:prSet presAssocID="{BF5A5ADB-81E1-4005-827E-E8F946083EE5}" presName="compNode" presStyleCnt="0"/>
      <dgm:spPr/>
    </dgm:pt>
    <dgm:pt modelId="{FC21529F-D77B-4BB1-A18A-0D9A33E46690}" type="pres">
      <dgm:prSet presAssocID="{BF5A5ADB-81E1-4005-827E-E8F946083EE5}" presName="bgRect" presStyleLbl="bgShp" presStyleIdx="0" presStyleCnt="7"/>
      <dgm:spPr/>
    </dgm:pt>
    <dgm:pt modelId="{EDF54303-03E8-423E-BB6C-B70C2F412CC8}" type="pres">
      <dgm:prSet presAssocID="{BF5A5ADB-81E1-4005-827E-E8F946083EE5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82F5E925-3059-4B3C-AEC1-DFA933D617B6}" type="pres">
      <dgm:prSet presAssocID="{BF5A5ADB-81E1-4005-827E-E8F946083EE5}" presName="spaceRect" presStyleCnt="0"/>
      <dgm:spPr/>
    </dgm:pt>
    <dgm:pt modelId="{B45E3FAB-7A7D-47BE-A2AF-516FC4C703DC}" type="pres">
      <dgm:prSet presAssocID="{BF5A5ADB-81E1-4005-827E-E8F946083EE5}" presName="parTx" presStyleLbl="revTx" presStyleIdx="0" presStyleCnt="7">
        <dgm:presLayoutVars>
          <dgm:chMax val="0"/>
          <dgm:chPref val="0"/>
        </dgm:presLayoutVars>
      </dgm:prSet>
      <dgm:spPr/>
    </dgm:pt>
    <dgm:pt modelId="{3B43954D-6296-46EF-8E14-3DCAB2E4E3F6}" type="pres">
      <dgm:prSet presAssocID="{BFD27C42-34A0-41A4-A95A-326B3C887940}" presName="sibTrans" presStyleCnt="0"/>
      <dgm:spPr/>
    </dgm:pt>
    <dgm:pt modelId="{8D3A6E7D-4BC8-4E58-A3D8-ED9343463F4B}" type="pres">
      <dgm:prSet presAssocID="{52439B1B-4DAB-4CFC-A5AC-1325CA341A0D}" presName="compNode" presStyleCnt="0"/>
      <dgm:spPr/>
    </dgm:pt>
    <dgm:pt modelId="{436E5EAD-B21D-4A6D-A685-7A22165DC69B}" type="pres">
      <dgm:prSet presAssocID="{52439B1B-4DAB-4CFC-A5AC-1325CA341A0D}" presName="bgRect" presStyleLbl="bgShp" presStyleIdx="1" presStyleCnt="7"/>
      <dgm:spPr/>
    </dgm:pt>
    <dgm:pt modelId="{31F6E6E3-3293-4A00-AE56-A7F73B756C05}" type="pres">
      <dgm:prSet presAssocID="{52439B1B-4DAB-4CFC-A5AC-1325CA341A0D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uce en haut"/>
        </a:ext>
      </dgm:extLst>
    </dgm:pt>
    <dgm:pt modelId="{F483A8CD-41EE-43FB-87EF-4A83BB8C7BFB}" type="pres">
      <dgm:prSet presAssocID="{52439B1B-4DAB-4CFC-A5AC-1325CA341A0D}" presName="spaceRect" presStyleCnt="0"/>
      <dgm:spPr/>
    </dgm:pt>
    <dgm:pt modelId="{F3F0045A-BA49-4736-A14F-64F6E63F0D4D}" type="pres">
      <dgm:prSet presAssocID="{52439B1B-4DAB-4CFC-A5AC-1325CA341A0D}" presName="parTx" presStyleLbl="revTx" presStyleIdx="1" presStyleCnt="7">
        <dgm:presLayoutVars>
          <dgm:chMax val="0"/>
          <dgm:chPref val="0"/>
        </dgm:presLayoutVars>
      </dgm:prSet>
      <dgm:spPr/>
    </dgm:pt>
    <dgm:pt modelId="{8EFAAC4F-DB96-4688-9B66-D1AF67D09F3B}" type="pres">
      <dgm:prSet presAssocID="{C5D41B87-1BF7-4E98-A104-153E921CB5A7}" presName="sibTrans" presStyleCnt="0"/>
      <dgm:spPr/>
    </dgm:pt>
    <dgm:pt modelId="{8905285B-D941-4FA5-B404-80B801EA248D}" type="pres">
      <dgm:prSet presAssocID="{1EA9B39E-5052-405D-8A14-BC0DC0E9FB51}" presName="compNode" presStyleCnt="0"/>
      <dgm:spPr/>
    </dgm:pt>
    <dgm:pt modelId="{90D661DA-E1CB-4B82-B81F-527484A4E481}" type="pres">
      <dgm:prSet presAssocID="{1EA9B39E-5052-405D-8A14-BC0DC0E9FB51}" presName="bgRect" presStyleLbl="bgShp" presStyleIdx="2" presStyleCnt="7" custScaleX="99010"/>
      <dgm:spPr/>
    </dgm:pt>
    <dgm:pt modelId="{114C7D0A-FC95-471F-B977-9213DA3D52E5}" type="pres">
      <dgm:prSet presAssocID="{1EA9B39E-5052-405D-8A14-BC0DC0E9FB51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érencier"/>
        </a:ext>
      </dgm:extLst>
    </dgm:pt>
    <dgm:pt modelId="{1626DACA-E09C-4F9D-B488-1A2E41171685}" type="pres">
      <dgm:prSet presAssocID="{1EA9B39E-5052-405D-8A14-BC0DC0E9FB51}" presName="spaceRect" presStyleCnt="0"/>
      <dgm:spPr/>
    </dgm:pt>
    <dgm:pt modelId="{272B7FB0-4509-430F-87D4-84E5038F0105}" type="pres">
      <dgm:prSet presAssocID="{1EA9B39E-5052-405D-8A14-BC0DC0E9FB51}" presName="parTx" presStyleLbl="revTx" presStyleIdx="2" presStyleCnt="7">
        <dgm:presLayoutVars>
          <dgm:chMax val="0"/>
          <dgm:chPref val="0"/>
        </dgm:presLayoutVars>
      </dgm:prSet>
      <dgm:spPr/>
    </dgm:pt>
    <dgm:pt modelId="{716863AD-58FE-4A42-A179-4053ADD2D384}" type="pres">
      <dgm:prSet presAssocID="{CA8CCE63-83DE-4F8B-8FDF-E14DAC61C129}" presName="sibTrans" presStyleCnt="0"/>
      <dgm:spPr/>
    </dgm:pt>
    <dgm:pt modelId="{A532DC00-8EA4-4E1A-8E84-D61ECA7C79A5}" type="pres">
      <dgm:prSet presAssocID="{C9A4E45C-4F11-4F16-812F-AFBF11331BF4}" presName="compNode" presStyleCnt="0"/>
      <dgm:spPr/>
    </dgm:pt>
    <dgm:pt modelId="{D6253D4E-7CE8-49A5-97EF-58D4C8A482BF}" type="pres">
      <dgm:prSet presAssocID="{C9A4E45C-4F11-4F16-812F-AFBF11331BF4}" presName="bgRect" presStyleLbl="bgShp" presStyleIdx="3" presStyleCnt="7"/>
      <dgm:spPr/>
    </dgm:pt>
    <dgm:pt modelId="{46622FCA-C5FF-40DE-9F55-70B3E2D67088}" type="pres">
      <dgm:prSet presAssocID="{C9A4E45C-4F11-4F16-812F-AFBF11331BF4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èces"/>
        </a:ext>
      </dgm:extLst>
    </dgm:pt>
    <dgm:pt modelId="{F50DC97B-7EA4-4F23-A27E-03B5D3C17240}" type="pres">
      <dgm:prSet presAssocID="{C9A4E45C-4F11-4F16-812F-AFBF11331BF4}" presName="spaceRect" presStyleCnt="0"/>
      <dgm:spPr/>
    </dgm:pt>
    <dgm:pt modelId="{2638B924-BB5F-4B7F-A613-B02C736FE3E4}" type="pres">
      <dgm:prSet presAssocID="{C9A4E45C-4F11-4F16-812F-AFBF11331BF4}" presName="parTx" presStyleLbl="revTx" presStyleIdx="3" presStyleCnt="7">
        <dgm:presLayoutVars>
          <dgm:chMax val="0"/>
          <dgm:chPref val="0"/>
        </dgm:presLayoutVars>
      </dgm:prSet>
      <dgm:spPr/>
    </dgm:pt>
    <dgm:pt modelId="{8187D0BA-76C4-4DD1-A63C-B2DD4EEC999E}" type="pres">
      <dgm:prSet presAssocID="{F9E56B21-3FEA-412C-B586-3BE4FDF8C33F}" presName="sibTrans" presStyleCnt="0"/>
      <dgm:spPr/>
    </dgm:pt>
    <dgm:pt modelId="{587B0CF4-F05E-4041-AE95-D7E95CDB72D0}" type="pres">
      <dgm:prSet presAssocID="{A28C5144-4EDA-46AC-8EC2-3747BB437F1F}" presName="compNode" presStyleCnt="0"/>
      <dgm:spPr/>
    </dgm:pt>
    <dgm:pt modelId="{388912A6-FD02-476E-9FBD-76522C667441}" type="pres">
      <dgm:prSet presAssocID="{A28C5144-4EDA-46AC-8EC2-3747BB437F1F}" presName="bgRect" presStyleLbl="bgShp" presStyleIdx="4" presStyleCnt="7"/>
      <dgm:spPr/>
    </dgm:pt>
    <dgm:pt modelId="{A3C81719-C0D8-4EFD-A474-9F34618E6AD1}" type="pres">
      <dgm:prSet presAssocID="{A28C5144-4EDA-46AC-8EC2-3747BB437F1F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herche"/>
        </a:ext>
      </dgm:extLst>
    </dgm:pt>
    <dgm:pt modelId="{B748700F-8663-4416-AEDE-71DD02CE4E2C}" type="pres">
      <dgm:prSet presAssocID="{A28C5144-4EDA-46AC-8EC2-3747BB437F1F}" presName="spaceRect" presStyleCnt="0"/>
      <dgm:spPr/>
    </dgm:pt>
    <dgm:pt modelId="{50DB6E31-35B5-4882-A33E-14908F446C27}" type="pres">
      <dgm:prSet presAssocID="{A28C5144-4EDA-46AC-8EC2-3747BB437F1F}" presName="parTx" presStyleLbl="revTx" presStyleIdx="4" presStyleCnt="7">
        <dgm:presLayoutVars>
          <dgm:chMax val="0"/>
          <dgm:chPref val="0"/>
        </dgm:presLayoutVars>
      </dgm:prSet>
      <dgm:spPr/>
    </dgm:pt>
    <dgm:pt modelId="{CA52CA83-F883-47E3-95C7-2AFEB9692612}" type="pres">
      <dgm:prSet presAssocID="{0E8C7AC3-9EEE-4D8B-B452-A2F085425AA9}" presName="sibTrans" presStyleCnt="0"/>
      <dgm:spPr/>
    </dgm:pt>
    <dgm:pt modelId="{5A1B11AD-040C-4CE3-85E0-96C50E44A4FB}" type="pres">
      <dgm:prSet presAssocID="{73590684-28B1-4283-B2FB-2CD6DD2C9755}" presName="compNode" presStyleCnt="0"/>
      <dgm:spPr/>
    </dgm:pt>
    <dgm:pt modelId="{86CE82E8-5513-4F45-97D9-FA3D49D9E512}" type="pres">
      <dgm:prSet presAssocID="{73590684-28B1-4283-B2FB-2CD6DD2C9755}" presName="bgRect" presStyleLbl="bgShp" presStyleIdx="5" presStyleCnt="7" custLinFactNeighborX="-3215" custLinFactNeighborY="6287"/>
      <dgm:spPr/>
    </dgm:pt>
    <dgm:pt modelId="{714B8529-65EE-46CA-8C14-03115BE34B8E}" type="pres">
      <dgm:prSet presAssocID="{73590684-28B1-4283-B2FB-2CD6DD2C9755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utils miniers"/>
        </a:ext>
      </dgm:extLst>
    </dgm:pt>
    <dgm:pt modelId="{53402E39-C580-4FF2-B309-682F47109E8D}" type="pres">
      <dgm:prSet presAssocID="{73590684-28B1-4283-B2FB-2CD6DD2C9755}" presName="spaceRect" presStyleCnt="0"/>
      <dgm:spPr/>
    </dgm:pt>
    <dgm:pt modelId="{83F05BFB-0C57-42D8-8AF1-381C77B89473}" type="pres">
      <dgm:prSet presAssocID="{73590684-28B1-4283-B2FB-2CD6DD2C9755}" presName="parTx" presStyleLbl="revTx" presStyleIdx="5" presStyleCnt="7">
        <dgm:presLayoutVars>
          <dgm:chMax val="0"/>
          <dgm:chPref val="0"/>
        </dgm:presLayoutVars>
      </dgm:prSet>
      <dgm:spPr/>
    </dgm:pt>
    <dgm:pt modelId="{0201BD13-BB02-4C6A-9F10-42B8E72CA44E}" type="pres">
      <dgm:prSet presAssocID="{FE72F0E9-627C-4A93-B183-81F82127FEC4}" presName="sibTrans" presStyleCnt="0"/>
      <dgm:spPr/>
    </dgm:pt>
    <dgm:pt modelId="{81AD24C7-871F-4366-9693-5614D62CA2B4}" type="pres">
      <dgm:prSet presAssocID="{3ADECA91-C47D-48AA-B8F6-30315C0199EF}" presName="compNode" presStyleCnt="0"/>
      <dgm:spPr/>
    </dgm:pt>
    <dgm:pt modelId="{38AF211A-248B-48CB-A409-96AF547434BF}" type="pres">
      <dgm:prSet presAssocID="{3ADECA91-C47D-48AA-B8F6-30315C0199EF}" presName="bgRect" presStyleLbl="bgShp" presStyleIdx="6" presStyleCnt="7" custLinFactNeighborX="360" custLinFactNeighborY="16002"/>
      <dgm:spPr/>
    </dgm:pt>
    <dgm:pt modelId="{0E52953E-2115-468A-B847-1EF185F9AA64}" type="pres">
      <dgm:prSet presAssocID="{3ADECA91-C47D-48AA-B8F6-30315C0199EF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ercles avec flèches"/>
        </a:ext>
      </dgm:extLst>
    </dgm:pt>
    <dgm:pt modelId="{FD08A713-DB51-4C5A-81C2-8B73BAE24F25}" type="pres">
      <dgm:prSet presAssocID="{3ADECA91-C47D-48AA-B8F6-30315C0199EF}" presName="spaceRect" presStyleCnt="0"/>
      <dgm:spPr/>
    </dgm:pt>
    <dgm:pt modelId="{C7727A86-654B-4676-9CE0-D9E465E835C2}" type="pres">
      <dgm:prSet presAssocID="{3ADECA91-C47D-48AA-B8F6-30315C0199EF}" presName="parTx" presStyleLbl="revTx" presStyleIdx="6" presStyleCnt="7" custLinFactNeighborX="2863" custLinFactNeighborY="-319">
        <dgm:presLayoutVars>
          <dgm:chMax val="0"/>
          <dgm:chPref val="0"/>
        </dgm:presLayoutVars>
      </dgm:prSet>
      <dgm:spPr/>
    </dgm:pt>
  </dgm:ptLst>
  <dgm:cxnLst>
    <dgm:cxn modelId="{B6331D0D-B7AB-4980-B4D0-5EBA9DCAC963}" srcId="{051CC098-C1A4-4AE4-961F-0C74636F8008}" destId="{C9A4E45C-4F11-4F16-812F-AFBF11331BF4}" srcOrd="3" destOrd="0" parTransId="{B3048DA1-16F3-4DA4-9DAE-DD3ECB255673}" sibTransId="{F9E56B21-3FEA-412C-B586-3BE4FDF8C33F}"/>
    <dgm:cxn modelId="{15525436-57E3-419D-BDAB-9A931101BE31}" srcId="{051CC098-C1A4-4AE4-961F-0C74636F8008}" destId="{1EA9B39E-5052-405D-8A14-BC0DC0E9FB51}" srcOrd="2" destOrd="0" parTransId="{AB124E0D-84B0-4509-8139-480B7C5EAB1D}" sibTransId="{CA8CCE63-83DE-4F8B-8FDF-E14DAC61C129}"/>
    <dgm:cxn modelId="{5842D039-3147-4321-AAE3-12EF4A68A0DC}" type="presOf" srcId="{A28C5144-4EDA-46AC-8EC2-3747BB437F1F}" destId="{50DB6E31-35B5-4882-A33E-14908F446C27}" srcOrd="0" destOrd="0" presId="urn:microsoft.com/office/officeart/2018/2/layout/IconVerticalSolidList"/>
    <dgm:cxn modelId="{28619C43-A75D-47CA-A207-7BE1AA024489}" type="presOf" srcId="{52439B1B-4DAB-4CFC-A5AC-1325CA341A0D}" destId="{F3F0045A-BA49-4736-A14F-64F6E63F0D4D}" srcOrd="0" destOrd="0" presId="urn:microsoft.com/office/officeart/2018/2/layout/IconVerticalSolidList"/>
    <dgm:cxn modelId="{662C2C46-9012-4D10-A904-A82CFE413515}" type="presOf" srcId="{1EA9B39E-5052-405D-8A14-BC0DC0E9FB51}" destId="{272B7FB0-4509-430F-87D4-84E5038F0105}" srcOrd="0" destOrd="0" presId="urn:microsoft.com/office/officeart/2018/2/layout/IconVerticalSolidList"/>
    <dgm:cxn modelId="{30B8AA4C-8630-4C44-8301-F71527F84EEE}" type="presOf" srcId="{C9A4E45C-4F11-4F16-812F-AFBF11331BF4}" destId="{2638B924-BB5F-4B7F-A613-B02C736FE3E4}" srcOrd="0" destOrd="0" presId="urn:microsoft.com/office/officeart/2018/2/layout/IconVerticalSolidList"/>
    <dgm:cxn modelId="{1947974F-AE70-4047-92B9-12AA8F408966}" srcId="{051CC098-C1A4-4AE4-961F-0C74636F8008}" destId="{73590684-28B1-4283-B2FB-2CD6DD2C9755}" srcOrd="5" destOrd="0" parTransId="{379FE325-E149-4F5C-B4D9-72149BC370D6}" sibTransId="{FE72F0E9-627C-4A93-B183-81F82127FEC4}"/>
    <dgm:cxn modelId="{91AD3A56-32D7-4242-A362-6E429D29E50F}" type="presOf" srcId="{BF5A5ADB-81E1-4005-827E-E8F946083EE5}" destId="{B45E3FAB-7A7D-47BE-A2AF-516FC4C703DC}" srcOrd="0" destOrd="0" presId="urn:microsoft.com/office/officeart/2018/2/layout/IconVerticalSolidList"/>
    <dgm:cxn modelId="{98047C6C-2966-43F7-B4F8-78210676646F}" srcId="{051CC098-C1A4-4AE4-961F-0C74636F8008}" destId="{3ADECA91-C47D-48AA-B8F6-30315C0199EF}" srcOrd="6" destOrd="0" parTransId="{01C8673D-B6B2-42FE-B99F-E7BCDC984934}" sibTransId="{6262C524-B0B2-4A78-8408-8EEEBDCEF483}"/>
    <dgm:cxn modelId="{3327B76C-EB85-4D60-9A9C-699AB3C002EB}" srcId="{051CC098-C1A4-4AE4-961F-0C74636F8008}" destId="{52439B1B-4DAB-4CFC-A5AC-1325CA341A0D}" srcOrd="1" destOrd="0" parTransId="{DC86215F-0C47-42D6-9C7B-8C58BED008E5}" sibTransId="{C5D41B87-1BF7-4E98-A104-153E921CB5A7}"/>
    <dgm:cxn modelId="{437BB282-CA1D-425C-9A1C-11BB06897EDF}" type="presOf" srcId="{051CC098-C1A4-4AE4-961F-0C74636F8008}" destId="{2423194B-8AFB-4B78-B451-9A9EF7AEDE38}" srcOrd="0" destOrd="0" presId="urn:microsoft.com/office/officeart/2018/2/layout/IconVerticalSolidList"/>
    <dgm:cxn modelId="{61E00E8F-EFA0-4DC6-A6FE-F9AF1DD139F2}" type="presOf" srcId="{73590684-28B1-4283-B2FB-2CD6DD2C9755}" destId="{83F05BFB-0C57-42D8-8AF1-381C77B89473}" srcOrd="0" destOrd="0" presId="urn:microsoft.com/office/officeart/2018/2/layout/IconVerticalSolidList"/>
    <dgm:cxn modelId="{08430791-8C15-4D28-B0AA-D91D1730532F}" srcId="{051CC098-C1A4-4AE4-961F-0C74636F8008}" destId="{BF5A5ADB-81E1-4005-827E-E8F946083EE5}" srcOrd="0" destOrd="0" parTransId="{AC629424-12AE-4E58-A30D-EB0BCA6635E5}" sibTransId="{BFD27C42-34A0-41A4-A95A-326B3C887940}"/>
    <dgm:cxn modelId="{E7CFF7A2-6DD1-49A1-9B20-939B844A5436}" srcId="{051CC098-C1A4-4AE4-961F-0C74636F8008}" destId="{A28C5144-4EDA-46AC-8EC2-3747BB437F1F}" srcOrd="4" destOrd="0" parTransId="{16F743F6-7A68-40DD-8DD6-71A4B48FACE4}" sibTransId="{0E8C7AC3-9EEE-4D8B-B452-A2F085425AA9}"/>
    <dgm:cxn modelId="{70CF02F2-C694-4E48-A738-1E2088A63DF9}" type="presOf" srcId="{3ADECA91-C47D-48AA-B8F6-30315C0199EF}" destId="{C7727A86-654B-4676-9CE0-D9E465E835C2}" srcOrd="0" destOrd="0" presId="urn:microsoft.com/office/officeart/2018/2/layout/IconVerticalSolidList"/>
    <dgm:cxn modelId="{13DD12EB-C2F8-4874-A5E5-6AE689DFBA38}" type="presParOf" srcId="{2423194B-8AFB-4B78-B451-9A9EF7AEDE38}" destId="{4940B074-EC67-4201-99EE-C56DD90CD863}" srcOrd="0" destOrd="0" presId="urn:microsoft.com/office/officeart/2018/2/layout/IconVerticalSolidList"/>
    <dgm:cxn modelId="{A0BFCE43-D566-45C9-9D32-F5F83779ABB3}" type="presParOf" srcId="{4940B074-EC67-4201-99EE-C56DD90CD863}" destId="{FC21529F-D77B-4BB1-A18A-0D9A33E46690}" srcOrd="0" destOrd="0" presId="urn:microsoft.com/office/officeart/2018/2/layout/IconVerticalSolidList"/>
    <dgm:cxn modelId="{D132E9AA-CBD7-423D-AE22-5FA12AC4C0F3}" type="presParOf" srcId="{4940B074-EC67-4201-99EE-C56DD90CD863}" destId="{EDF54303-03E8-423E-BB6C-B70C2F412CC8}" srcOrd="1" destOrd="0" presId="urn:microsoft.com/office/officeart/2018/2/layout/IconVerticalSolidList"/>
    <dgm:cxn modelId="{5FCF04C5-E844-40E5-A4CF-2EF7BC234F05}" type="presParOf" srcId="{4940B074-EC67-4201-99EE-C56DD90CD863}" destId="{82F5E925-3059-4B3C-AEC1-DFA933D617B6}" srcOrd="2" destOrd="0" presId="urn:microsoft.com/office/officeart/2018/2/layout/IconVerticalSolidList"/>
    <dgm:cxn modelId="{DEE3DA09-338E-4B81-A605-B69D51E3E7DF}" type="presParOf" srcId="{4940B074-EC67-4201-99EE-C56DD90CD863}" destId="{B45E3FAB-7A7D-47BE-A2AF-516FC4C703DC}" srcOrd="3" destOrd="0" presId="urn:microsoft.com/office/officeart/2018/2/layout/IconVerticalSolidList"/>
    <dgm:cxn modelId="{368D3D2F-74A7-41FB-BFCA-1E88C5DEC790}" type="presParOf" srcId="{2423194B-8AFB-4B78-B451-9A9EF7AEDE38}" destId="{3B43954D-6296-46EF-8E14-3DCAB2E4E3F6}" srcOrd="1" destOrd="0" presId="urn:microsoft.com/office/officeart/2018/2/layout/IconVerticalSolidList"/>
    <dgm:cxn modelId="{8736D2A4-B8BD-480B-91D4-7738DAD9C4AF}" type="presParOf" srcId="{2423194B-8AFB-4B78-B451-9A9EF7AEDE38}" destId="{8D3A6E7D-4BC8-4E58-A3D8-ED9343463F4B}" srcOrd="2" destOrd="0" presId="urn:microsoft.com/office/officeart/2018/2/layout/IconVerticalSolidList"/>
    <dgm:cxn modelId="{7285B17E-51EC-4C90-A002-A69DAF54AE8B}" type="presParOf" srcId="{8D3A6E7D-4BC8-4E58-A3D8-ED9343463F4B}" destId="{436E5EAD-B21D-4A6D-A685-7A22165DC69B}" srcOrd="0" destOrd="0" presId="urn:microsoft.com/office/officeart/2018/2/layout/IconVerticalSolidList"/>
    <dgm:cxn modelId="{ECF98F48-0E04-40D5-A730-BD9793A48A49}" type="presParOf" srcId="{8D3A6E7D-4BC8-4E58-A3D8-ED9343463F4B}" destId="{31F6E6E3-3293-4A00-AE56-A7F73B756C05}" srcOrd="1" destOrd="0" presId="urn:microsoft.com/office/officeart/2018/2/layout/IconVerticalSolidList"/>
    <dgm:cxn modelId="{B4F90A0F-E523-4454-9D50-DFC6A734AFC4}" type="presParOf" srcId="{8D3A6E7D-4BC8-4E58-A3D8-ED9343463F4B}" destId="{F483A8CD-41EE-43FB-87EF-4A83BB8C7BFB}" srcOrd="2" destOrd="0" presId="urn:microsoft.com/office/officeart/2018/2/layout/IconVerticalSolidList"/>
    <dgm:cxn modelId="{ED3337D7-8076-457C-9DBF-46EB1059DC5E}" type="presParOf" srcId="{8D3A6E7D-4BC8-4E58-A3D8-ED9343463F4B}" destId="{F3F0045A-BA49-4736-A14F-64F6E63F0D4D}" srcOrd="3" destOrd="0" presId="urn:microsoft.com/office/officeart/2018/2/layout/IconVerticalSolidList"/>
    <dgm:cxn modelId="{B214746A-09E6-438F-A34B-39C3021910F7}" type="presParOf" srcId="{2423194B-8AFB-4B78-B451-9A9EF7AEDE38}" destId="{8EFAAC4F-DB96-4688-9B66-D1AF67D09F3B}" srcOrd="3" destOrd="0" presId="urn:microsoft.com/office/officeart/2018/2/layout/IconVerticalSolidList"/>
    <dgm:cxn modelId="{B8FDD4D8-C768-4882-A7E9-7E350A8B9E87}" type="presParOf" srcId="{2423194B-8AFB-4B78-B451-9A9EF7AEDE38}" destId="{8905285B-D941-4FA5-B404-80B801EA248D}" srcOrd="4" destOrd="0" presId="urn:microsoft.com/office/officeart/2018/2/layout/IconVerticalSolidList"/>
    <dgm:cxn modelId="{24F9ACC4-31C1-4958-B8AA-84F72F96366E}" type="presParOf" srcId="{8905285B-D941-4FA5-B404-80B801EA248D}" destId="{90D661DA-E1CB-4B82-B81F-527484A4E481}" srcOrd="0" destOrd="0" presId="urn:microsoft.com/office/officeart/2018/2/layout/IconVerticalSolidList"/>
    <dgm:cxn modelId="{D6E3624B-60B2-4F9B-8DB1-57624D612A48}" type="presParOf" srcId="{8905285B-D941-4FA5-B404-80B801EA248D}" destId="{114C7D0A-FC95-471F-B977-9213DA3D52E5}" srcOrd="1" destOrd="0" presId="urn:microsoft.com/office/officeart/2018/2/layout/IconVerticalSolidList"/>
    <dgm:cxn modelId="{9AD46D29-B984-4453-B54C-0F3C20B9FF2F}" type="presParOf" srcId="{8905285B-D941-4FA5-B404-80B801EA248D}" destId="{1626DACA-E09C-4F9D-B488-1A2E41171685}" srcOrd="2" destOrd="0" presId="urn:microsoft.com/office/officeart/2018/2/layout/IconVerticalSolidList"/>
    <dgm:cxn modelId="{A8F664C6-E70B-4051-909D-F051D366135B}" type="presParOf" srcId="{8905285B-D941-4FA5-B404-80B801EA248D}" destId="{272B7FB0-4509-430F-87D4-84E5038F0105}" srcOrd="3" destOrd="0" presId="urn:microsoft.com/office/officeart/2018/2/layout/IconVerticalSolidList"/>
    <dgm:cxn modelId="{5EC7BE74-DA0B-4203-B068-1142A6D3D3CB}" type="presParOf" srcId="{2423194B-8AFB-4B78-B451-9A9EF7AEDE38}" destId="{716863AD-58FE-4A42-A179-4053ADD2D384}" srcOrd="5" destOrd="0" presId="urn:microsoft.com/office/officeart/2018/2/layout/IconVerticalSolidList"/>
    <dgm:cxn modelId="{072F2F21-DCBC-432E-B7B8-6BE74EE09248}" type="presParOf" srcId="{2423194B-8AFB-4B78-B451-9A9EF7AEDE38}" destId="{A532DC00-8EA4-4E1A-8E84-D61ECA7C79A5}" srcOrd="6" destOrd="0" presId="urn:microsoft.com/office/officeart/2018/2/layout/IconVerticalSolidList"/>
    <dgm:cxn modelId="{8B17EEF4-A6F4-4D20-810B-EDA8428E4606}" type="presParOf" srcId="{A532DC00-8EA4-4E1A-8E84-D61ECA7C79A5}" destId="{D6253D4E-7CE8-49A5-97EF-58D4C8A482BF}" srcOrd="0" destOrd="0" presId="urn:microsoft.com/office/officeart/2018/2/layout/IconVerticalSolidList"/>
    <dgm:cxn modelId="{6948DFB8-CEC8-48D5-A1C3-2F02410F85D6}" type="presParOf" srcId="{A532DC00-8EA4-4E1A-8E84-D61ECA7C79A5}" destId="{46622FCA-C5FF-40DE-9F55-70B3E2D67088}" srcOrd="1" destOrd="0" presId="urn:microsoft.com/office/officeart/2018/2/layout/IconVerticalSolidList"/>
    <dgm:cxn modelId="{8158BF8A-9C99-4567-A374-F43CDA3555F0}" type="presParOf" srcId="{A532DC00-8EA4-4E1A-8E84-D61ECA7C79A5}" destId="{F50DC97B-7EA4-4F23-A27E-03B5D3C17240}" srcOrd="2" destOrd="0" presId="urn:microsoft.com/office/officeart/2018/2/layout/IconVerticalSolidList"/>
    <dgm:cxn modelId="{09F5C336-9BFE-42D2-8B1B-C5592E11E6FD}" type="presParOf" srcId="{A532DC00-8EA4-4E1A-8E84-D61ECA7C79A5}" destId="{2638B924-BB5F-4B7F-A613-B02C736FE3E4}" srcOrd="3" destOrd="0" presId="urn:microsoft.com/office/officeart/2018/2/layout/IconVerticalSolidList"/>
    <dgm:cxn modelId="{4DD842FB-B6FC-4840-82CE-8101515BAAA3}" type="presParOf" srcId="{2423194B-8AFB-4B78-B451-9A9EF7AEDE38}" destId="{8187D0BA-76C4-4DD1-A63C-B2DD4EEC999E}" srcOrd="7" destOrd="0" presId="urn:microsoft.com/office/officeart/2018/2/layout/IconVerticalSolidList"/>
    <dgm:cxn modelId="{E95205AB-7058-4F8F-BAD3-A45E46894276}" type="presParOf" srcId="{2423194B-8AFB-4B78-B451-9A9EF7AEDE38}" destId="{587B0CF4-F05E-4041-AE95-D7E95CDB72D0}" srcOrd="8" destOrd="0" presId="urn:microsoft.com/office/officeart/2018/2/layout/IconVerticalSolidList"/>
    <dgm:cxn modelId="{D1AF5823-294F-47E5-83D5-EC4A5F4169A3}" type="presParOf" srcId="{587B0CF4-F05E-4041-AE95-D7E95CDB72D0}" destId="{388912A6-FD02-476E-9FBD-76522C667441}" srcOrd="0" destOrd="0" presId="urn:microsoft.com/office/officeart/2018/2/layout/IconVerticalSolidList"/>
    <dgm:cxn modelId="{E8C72047-7401-468E-A807-3DA3407855DD}" type="presParOf" srcId="{587B0CF4-F05E-4041-AE95-D7E95CDB72D0}" destId="{A3C81719-C0D8-4EFD-A474-9F34618E6AD1}" srcOrd="1" destOrd="0" presId="urn:microsoft.com/office/officeart/2018/2/layout/IconVerticalSolidList"/>
    <dgm:cxn modelId="{31FCA16D-503D-4920-AE7C-785DDC5C4C94}" type="presParOf" srcId="{587B0CF4-F05E-4041-AE95-D7E95CDB72D0}" destId="{B748700F-8663-4416-AEDE-71DD02CE4E2C}" srcOrd="2" destOrd="0" presId="urn:microsoft.com/office/officeart/2018/2/layout/IconVerticalSolidList"/>
    <dgm:cxn modelId="{A534EE4A-02BD-4112-A8C5-110D396C96F9}" type="presParOf" srcId="{587B0CF4-F05E-4041-AE95-D7E95CDB72D0}" destId="{50DB6E31-35B5-4882-A33E-14908F446C27}" srcOrd="3" destOrd="0" presId="urn:microsoft.com/office/officeart/2018/2/layout/IconVerticalSolidList"/>
    <dgm:cxn modelId="{7E58C1BF-0BAF-4F83-93B6-61CC8BF906B3}" type="presParOf" srcId="{2423194B-8AFB-4B78-B451-9A9EF7AEDE38}" destId="{CA52CA83-F883-47E3-95C7-2AFEB9692612}" srcOrd="9" destOrd="0" presId="urn:microsoft.com/office/officeart/2018/2/layout/IconVerticalSolidList"/>
    <dgm:cxn modelId="{0245972C-57F1-466E-9914-B7539EB19B80}" type="presParOf" srcId="{2423194B-8AFB-4B78-B451-9A9EF7AEDE38}" destId="{5A1B11AD-040C-4CE3-85E0-96C50E44A4FB}" srcOrd="10" destOrd="0" presId="urn:microsoft.com/office/officeart/2018/2/layout/IconVerticalSolidList"/>
    <dgm:cxn modelId="{E9888CCC-66D1-4DCF-9EBF-0451CF26E0DD}" type="presParOf" srcId="{5A1B11AD-040C-4CE3-85E0-96C50E44A4FB}" destId="{86CE82E8-5513-4F45-97D9-FA3D49D9E512}" srcOrd="0" destOrd="0" presId="urn:microsoft.com/office/officeart/2018/2/layout/IconVerticalSolidList"/>
    <dgm:cxn modelId="{36353E41-33CD-4D37-8EBE-187FF45C8C7D}" type="presParOf" srcId="{5A1B11AD-040C-4CE3-85E0-96C50E44A4FB}" destId="{714B8529-65EE-46CA-8C14-03115BE34B8E}" srcOrd="1" destOrd="0" presId="urn:microsoft.com/office/officeart/2018/2/layout/IconVerticalSolidList"/>
    <dgm:cxn modelId="{41764EFB-1BB3-4F68-8600-E034DB23BB6F}" type="presParOf" srcId="{5A1B11AD-040C-4CE3-85E0-96C50E44A4FB}" destId="{53402E39-C580-4FF2-B309-682F47109E8D}" srcOrd="2" destOrd="0" presId="urn:microsoft.com/office/officeart/2018/2/layout/IconVerticalSolidList"/>
    <dgm:cxn modelId="{CCECB1F9-F5E4-4E36-834D-BFB897D2B890}" type="presParOf" srcId="{5A1B11AD-040C-4CE3-85E0-96C50E44A4FB}" destId="{83F05BFB-0C57-42D8-8AF1-381C77B89473}" srcOrd="3" destOrd="0" presId="urn:microsoft.com/office/officeart/2018/2/layout/IconVerticalSolidList"/>
    <dgm:cxn modelId="{AF8BEA24-872B-46A9-AD3F-C4E7A8CC1C7F}" type="presParOf" srcId="{2423194B-8AFB-4B78-B451-9A9EF7AEDE38}" destId="{0201BD13-BB02-4C6A-9F10-42B8E72CA44E}" srcOrd="11" destOrd="0" presId="urn:microsoft.com/office/officeart/2018/2/layout/IconVerticalSolidList"/>
    <dgm:cxn modelId="{6A2F92DF-9C77-4BA0-B28A-47587D9A6EF4}" type="presParOf" srcId="{2423194B-8AFB-4B78-B451-9A9EF7AEDE38}" destId="{81AD24C7-871F-4366-9693-5614D62CA2B4}" srcOrd="12" destOrd="0" presId="urn:microsoft.com/office/officeart/2018/2/layout/IconVerticalSolidList"/>
    <dgm:cxn modelId="{760CD47E-77BA-4816-869A-AB50B047B925}" type="presParOf" srcId="{81AD24C7-871F-4366-9693-5614D62CA2B4}" destId="{38AF211A-248B-48CB-A409-96AF547434BF}" srcOrd="0" destOrd="0" presId="urn:microsoft.com/office/officeart/2018/2/layout/IconVerticalSolidList"/>
    <dgm:cxn modelId="{94806352-258D-46D6-B4E1-1A232EE7DEAE}" type="presParOf" srcId="{81AD24C7-871F-4366-9693-5614D62CA2B4}" destId="{0E52953E-2115-468A-B847-1EF185F9AA64}" srcOrd="1" destOrd="0" presId="urn:microsoft.com/office/officeart/2018/2/layout/IconVerticalSolidList"/>
    <dgm:cxn modelId="{E5351394-AFA6-47BD-8DA5-16D49D7AE26D}" type="presParOf" srcId="{81AD24C7-871F-4366-9693-5614D62CA2B4}" destId="{FD08A713-DB51-4C5A-81C2-8B73BAE24F25}" srcOrd="2" destOrd="0" presId="urn:microsoft.com/office/officeart/2018/2/layout/IconVerticalSolidList"/>
    <dgm:cxn modelId="{C4888625-D937-4A2E-B9B9-C72B97B2E65A}" type="presParOf" srcId="{81AD24C7-871F-4366-9693-5614D62CA2B4}" destId="{C7727A86-654B-4676-9CE0-D9E465E835C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51CC098-C1A4-4AE4-961F-0C74636F800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BF5A5ADB-81E1-4005-827E-E8F946083EE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Approbation de l’ordre du jour</a:t>
          </a:r>
          <a:endParaRPr lang="en-US" sz="2400"/>
        </a:p>
      </dgm:t>
    </dgm:pt>
    <dgm:pt modelId="{AC629424-12AE-4E58-A30D-EB0BCA6635E5}" type="parTrans" cxnId="{08430791-8C15-4D28-B0AA-D91D1730532F}">
      <dgm:prSet/>
      <dgm:spPr/>
      <dgm:t>
        <a:bodyPr/>
        <a:lstStyle/>
        <a:p>
          <a:endParaRPr lang="en-US" sz="2400"/>
        </a:p>
      </dgm:t>
    </dgm:pt>
    <dgm:pt modelId="{BFD27C42-34A0-41A4-A95A-326B3C887940}" type="sibTrans" cxnId="{08430791-8C15-4D28-B0AA-D91D1730532F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52439B1B-4DAB-4CFC-A5AC-1325CA341A0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Acceptation du PV de l’AG du 21.11.2020</a:t>
          </a:r>
          <a:endParaRPr lang="en-US" sz="2400" dirty="0"/>
        </a:p>
      </dgm:t>
    </dgm:pt>
    <dgm:pt modelId="{DC86215F-0C47-42D6-9C7B-8C58BED008E5}" type="parTrans" cxnId="{3327B76C-EB85-4D60-9A9C-699AB3C002EB}">
      <dgm:prSet/>
      <dgm:spPr/>
      <dgm:t>
        <a:bodyPr/>
        <a:lstStyle/>
        <a:p>
          <a:endParaRPr lang="en-US" sz="2400"/>
        </a:p>
      </dgm:t>
    </dgm:pt>
    <dgm:pt modelId="{C5D41B87-1BF7-4E98-A104-153E921CB5A7}" type="sibTrans" cxnId="{3327B76C-EB85-4D60-9A9C-699AB3C002EB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1EA9B39E-5052-405D-8A14-BC0DC0E9FB5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Rapport du Président</a:t>
          </a:r>
          <a:endParaRPr lang="en-US" sz="2400"/>
        </a:p>
      </dgm:t>
    </dgm:pt>
    <dgm:pt modelId="{AB124E0D-84B0-4509-8139-480B7C5EAB1D}" type="parTrans" cxnId="{15525436-57E3-419D-BDAB-9A931101BE31}">
      <dgm:prSet/>
      <dgm:spPr/>
      <dgm:t>
        <a:bodyPr/>
        <a:lstStyle/>
        <a:p>
          <a:endParaRPr lang="en-US" sz="2400"/>
        </a:p>
      </dgm:t>
    </dgm:pt>
    <dgm:pt modelId="{CA8CCE63-83DE-4F8B-8FDF-E14DAC61C129}" type="sibTrans" cxnId="{15525436-57E3-419D-BDAB-9A931101BE31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C9A4E45C-4F11-4F16-812F-AFBF11331BF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Rapport de la Trésorière</a:t>
          </a:r>
          <a:endParaRPr lang="en-US" sz="2400" dirty="0"/>
        </a:p>
      </dgm:t>
    </dgm:pt>
    <dgm:pt modelId="{B3048DA1-16F3-4DA4-9DAE-DD3ECB255673}" type="parTrans" cxnId="{B6331D0D-B7AB-4980-B4D0-5EBA9DCAC963}">
      <dgm:prSet/>
      <dgm:spPr/>
      <dgm:t>
        <a:bodyPr/>
        <a:lstStyle/>
        <a:p>
          <a:endParaRPr lang="en-US" sz="2400"/>
        </a:p>
      </dgm:t>
    </dgm:pt>
    <dgm:pt modelId="{F9E56B21-3FEA-412C-B586-3BE4FDF8C33F}" type="sibTrans" cxnId="{B6331D0D-B7AB-4980-B4D0-5EBA9DCAC963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A28C5144-4EDA-46AC-8EC2-3747BB437F1F}">
      <dgm:prSet custT="1"/>
      <dgm:spPr>
        <a:solidFill>
          <a:srgbClr val="FFC000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2400" b="1"/>
            <a:t>Verification des comptes</a:t>
          </a:r>
        </a:p>
      </dgm:t>
    </dgm:pt>
    <dgm:pt modelId="{16F743F6-7A68-40DD-8DD6-71A4B48FACE4}" type="parTrans" cxnId="{E7CFF7A2-6DD1-49A1-9B20-939B844A5436}">
      <dgm:prSet/>
      <dgm:spPr/>
      <dgm:t>
        <a:bodyPr/>
        <a:lstStyle/>
        <a:p>
          <a:endParaRPr lang="en-US" sz="2400"/>
        </a:p>
      </dgm:t>
    </dgm:pt>
    <dgm:pt modelId="{0E8C7AC3-9EEE-4D8B-B452-A2F085425AA9}" type="sibTrans" cxnId="{E7CFF7A2-6DD1-49A1-9B20-939B844A5436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73590684-28B1-4283-B2FB-2CD6DD2C9755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379FE325-E149-4F5C-B4D9-72149BC370D6}" type="parTrans" cxnId="{1947974F-AE70-4047-92B9-12AA8F408966}">
      <dgm:prSet/>
      <dgm:spPr/>
      <dgm:t>
        <a:bodyPr/>
        <a:lstStyle/>
        <a:p>
          <a:endParaRPr lang="en-US" sz="2400"/>
        </a:p>
      </dgm:t>
    </dgm:pt>
    <dgm:pt modelId="{FE72F0E9-627C-4A93-B183-81F82127FEC4}" type="sibTrans" cxnId="{1947974F-AE70-4047-92B9-12AA8F408966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3ADECA91-C47D-48AA-B8F6-30315C0199E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 Divers</a:t>
          </a:r>
          <a:endParaRPr lang="en-US" sz="2400"/>
        </a:p>
      </dgm:t>
    </dgm:pt>
    <dgm:pt modelId="{6262C524-B0B2-4A78-8408-8EEEBDCEF483}" type="sibTrans" cxnId="{98047C6C-2966-43F7-B4F8-78210676646F}">
      <dgm:prSet/>
      <dgm:spPr/>
      <dgm:t>
        <a:bodyPr/>
        <a:lstStyle/>
        <a:p>
          <a:endParaRPr lang="en-US" sz="2400"/>
        </a:p>
      </dgm:t>
    </dgm:pt>
    <dgm:pt modelId="{01C8673D-B6B2-42FE-B99F-E7BCDC984934}" type="parTrans" cxnId="{98047C6C-2966-43F7-B4F8-78210676646F}">
      <dgm:prSet/>
      <dgm:spPr/>
      <dgm:t>
        <a:bodyPr/>
        <a:lstStyle/>
        <a:p>
          <a:endParaRPr lang="en-US" sz="2400"/>
        </a:p>
      </dgm:t>
    </dgm:pt>
    <dgm:pt modelId="{2423194B-8AFB-4B78-B451-9A9EF7AEDE38}" type="pres">
      <dgm:prSet presAssocID="{051CC098-C1A4-4AE4-961F-0C74636F8008}" presName="root" presStyleCnt="0">
        <dgm:presLayoutVars>
          <dgm:dir/>
          <dgm:resizeHandles val="exact"/>
        </dgm:presLayoutVars>
      </dgm:prSet>
      <dgm:spPr/>
    </dgm:pt>
    <dgm:pt modelId="{4940B074-EC67-4201-99EE-C56DD90CD863}" type="pres">
      <dgm:prSet presAssocID="{BF5A5ADB-81E1-4005-827E-E8F946083EE5}" presName="compNode" presStyleCnt="0"/>
      <dgm:spPr/>
    </dgm:pt>
    <dgm:pt modelId="{FC21529F-D77B-4BB1-A18A-0D9A33E46690}" type="pres">
      <dgm:prSet presAssocID="{BF5A5ADB-81E1-4005-827E-E8F946083EE5}" presName="bgRect" presStyleLbl="bgShp" presStyleIdx="0" presStyleCnt="7"/>
      <dgm:spPr/>
    </dgm:pt>
    <dgm:pt modelId="{EDF54303-03E8-423E-BB6C-B70C2F412CC8}" type="pres">
      <dgm:prSet presAssocID="{BF5A5ADB-81E1-4005-827E-E8F946083EE5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82F5E925-3059-4B3C-AEC1-DFA933D617B6}" type="pres">
      <dgm:prSet presAssocID="{BF5A5ADB-81E1-4005-827E-E8F946083EE5}" presName="spaceRect" presStyleCnt="0"/>
      <dgm:spPr/>
    </dgm:pt>
    <dgm:pt modelId="{B45E3FAB-7A7D-47BE-A2AF-516FC4C703DC}" type="pres">
      <dgm:prSet presAssocID="{BF5A5ADB-81E1-4005-827E-E8F946083EE5}" presName="parTx" presStyleLbl="revTx" presStyleIdx="0" presStyleCnt="7">
        <dgm:presLayoutVars>
          <dgm:chMax val="0"/>
          <dgm:chPref val="0"/>
        </dgm:presLayoutVars>
      </dgm:prSet>
      <dgm:spPr/>
    </dgm:pt>
    <dgm:pt modelId="{3B43954D-6296-46EF-8E14-3DCAB2E4E3F6}" type="pres">
      <dgm:prSet presAssocID="{BFD27C42-34A0-41A4-A95A-326B3C887940}" presName="sibTrans" presStyleCnt="0"/>
      <dgm:spPr/>
    </dgm:pt>
    <dgm:pt modelId="{8D3A6E7D-4BC8-4E58-A3D8-ED9343463F4B}" type="pres">
      <dgm:prSet presAssocID="{52439B1B-4DAB-4CFC-A5AC-1325CA341A0D}" presName="compNode" presStyleCnt="0"/>
      <dgm:spPr/>
    </dgm:pt>
    <dgm:pt modelId="{436E5EAD-B21D-4A6D-A685-7A22165DC69B}" type="pres">
      <dgm:prSet presAssocID="{52439B1B-4DAB-4CFC-A5AC-1325CA341A0D}" presName="bgRect" presStyleLbl="bgShp" presStyleIdx="1" presStyleCnt="7"/>
      <dgm:spPr/>
    </dgm:pt>
    <dgm:pt modelId="{31F6E6E3-3293-4A00-AE56-A7F73B756C05}" type="pres">
      <dgm:prSet presAssocID="{52439B1B-4DAB-4CFC-A5AC-1325CA341A0D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uce en haut"/>
        </a:ext>
      </dgm:extLst>
    </dgm:pt>
    <dgm:pt modelId="{F483A8CD-41EE-43FB-87EF-4A83BB8C7BFB}" type="pres">
      <dgm:prSet presAssocID="{52439B1B-4DAB-4CFC-A5AC-1325CA341A0D}" presName="spaceRect" presStyleCnt="0"/>
      <dgm:spPr/>
    </dgm:pt>
    <dgm:pt modelId="{F3F0045A-BA49-4736-A14F-64F6E63F0D4D}" type="pres">
      <dgm:prSet presAssocID="{52439B1B-4DAB-4CFC-A5AC-1325CA341A0D}" presName="parTx" presStyleLbl="revTx" presStyleIdx="1" presStyleCnt="7">
        <dgm:presLayoutVars>
          <dgm:chMax val="0"/>
          <dgm:chPref val="0"/>
        </dgm:presLayoutVars>
      </dgm:prSet>
      <dgm:spPr/>
    </dgm:pt>
    <dgm:pt modelId="{8EFAAC4F-DB96-4688-9B66-D1AF67D09F3B}" type="pres">
      <dgm:prSet presAssocID="{C5D41B87-1BF7-4E98-A104-153E921CB5A7}" presName="sibTrans" presStyleCnt="0"/>
      <dgm:spPr/>
    </dgm:pt>
    <dgm:pt modelId="{8905285B-D941-4FA5-B404-80B801EA248D}" type="pres">
      <dgm:prSet presAssocID="{1EA9B39E-5052-405D-8A14-BC0DC0E9FB51}" presName="compNode" presStyleCnt="0"/>
      <dgm:spPr/>
    </dgm:pt>
    <dgm:pt modelId="{90D661DA-E1CB-4B82-B81F-527484A4E481}" type="pres">
      <dgm:prSet presAssocID="{1EA9B39E-5052-405D-8A14-BC0DC0E9FB51}" presName="bgRect" presStyleLbl="bgShp" presStyleIdx="2" presStyleCnt="7" custScaleX="99010"/>
      <dgm:spPr/>
    </dgm:pt>
    <dgm:pt modelId="{114C7D0A-FC95-471F-B977-9213DA3D52E5}" type="pres">
      <dgm:prSet presAssocID="{1EA9B39E-5052-405D-8A14-BC0DC0E9FB51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érencier"/>
        </a:ext>
      </dgm:extLst>
    </dgm:pt>
    <dgm:pt modelId="{1626DACA-E09C-4F9D-B488-1A2E41171685}" type="pres">
      <dgm:prSet presAssocID="{1EA9B39E-5052-405D-8A14-BC0DC0E9FB51}" presName="spaceRect" presStyleCnt="0"/>
      <dgm:spPr/>
    </dgm:pt>
    <dgm:pt modelId="{272B7FB0-4509-430F-87D4-84E5038F0105}" type="pres">
      <dgm:prSet presAssocID="{1EA9B39E-5052-405D-8A14-BC0DC0E9FB51}" presName="parTx" presStyleLbl="revTx" presStyleIdx="2" presStyleCnt="7">
        <dgm:presLayoutVars>
          <dgm:chMax val="0"/>
          <dgm:chPref val="0"/>
        </dgm:presLayoutVars>
      </dgm:prSet>
      <dgm:spPr/>
    </dgm:pt>
    <dgm:pt modelId="{716863AD-58FE-4A42-A179-4053ADD2D384}" type="pres">
      <dgm:prSet presAssocID="{CA8CCE63-83DE-4F8B-8FDF-E14DAC61C129}" presName="sibTrans" presStyleCnt="0"/>
      <dgm:spPr/>
    </dgm:pt>
    <dgm:pt modelId="{A532DC00-8EA4-4E1A-8E84-D61ECA7C79A5}" type="pres">
      <dgm:prSet presAssocID="{C9A4E45C-4F11-4F16-812F-AFBF11331BF4}" presName="compNode" presStyleCnt="0"/>
      <dgm:spPr/>
    </dgm:pt>
    <dgm:pt modelId="{D6253D4E-7CE8-49A5-97EF-58D4C8A482BF}" type="pres">
      <dgm:prSet presAssocID="{C9A4E45C-4F11-4F16-812F-AFBF11331BF4}" presName="bgRect" presStyleLbl="bgShp" presStyleIdx="3" presStyleCnt="7"/>
      <dgm:spPr/>
    </dgm:pt>
    <dgm:pt modelId="{46622FCA-C5FF-40DE-9F55-70B3E2D67088}" type="pres">
      <dgm:prSet presAssocID="{C9A4E45C-4F11-4F16-812F-AFBF11331BF4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èces"/>
        </a:ext>
      </dgm:extLst>
    </dgm:pt>
    <dgm:pt modelId="{F50DC97B-7EA4-4F23-A27E-03B5D3C17240}" type="pres">
      <dgm:prSet presAssocID="{C9A4E45C-4F11-4F16-812F-AFBF11331BF4}" presName="spaceRect" presStyleCnt="0"/>
      <dgm:spPr/>
    </dgm:pt>
    <dgm:pt modelId="{2638B924-BB5F-4B7F-A613-B02C736FE3E4}" type="pres">
      <dgm:prSet presAssocID="{C9A4E45C-4F11-4F16-812F-AFBF11331BF4}" presName="parTx" presStyleLbl="revTx" presStyleIdx="3" presStyleCnt="7">
        <dgm:presLayoutVars>
          <dgm:chMax val="0"/>
          <dgm:chPref val="0"/>
        </dgm:presLayoutVars>
      </dgm:prSet>
      <dgm:spPr/>
    </dgm:pt>
    <dgm:pt modelId="{8187D0BA-76C4-4DD1-A63C-B2DD4EEC999E}" type="pres">
      <dgm:prSet presAssocID="{F9E56B21-3FEA-412C-B586-3BE4FDF8C33F}" presName="sibTrans" presStyleCnt="0"/>
      <dgm:spPr/>
    </dgm:pt>
    <dgm:pt modelId="{587B0CF4-F05E-4041-AE95-D7E95CDB72D0}" type="pres">
      <dgm:prSet presAssocID="{A28C5144-4EDA-46AC-8EC2-3747BB437F1F}" presName="compNode" presStyleCnt="0"/>
      <dgm:spPr/>
    </dgm:pt>
    <dgm:pt modelId="{388912A6-FD02-476E-9FBD-76522C667441}" type="pres">
      <dgm:prSet presAssocID="{A28C5144-4EDA-46AC-8EC2-3747BB437F1F}" presName="bgRect" presStyleLbl="bgShp" presStyleIdx="4" presStyleCnt="7"/>
      <dgm:spPr/>
    </dgm:pt>
    <dgm:pt modelId="{A3C81719-C0D8-4EFD-A474-9F34618E6AD1}" type="pres">
      <dgm:prSet presAssocID="{A28C5144-4EDA-46AC-8EC2-3747BB437F1F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herche"/>
        </a:ext>
      </dgm:extLst>
    </dgm:pt>
    <dgm:pt modelId="{B748700F-8663-4416-AEDE-71DD02CE4E2C}" type="pres">
      <dgm:prSet presAssocID="{A28C5144-4EDA-46AC-8EC2-3747BB437F1F}" presName="spaceRect" presStyleCnt="0"/>
      <dgm:spPr/>
    </dgm:pt>
    <dgm:pt modelId="{50DB6E31-35B5-4882-A33E-14908F446C27}" type="pres">
      <dgm:prSet presAssocID="{A28C5144-4EDA-46AC-8EC2-3747BB437F1F}" presName="parTx" presStyleLbl="revTx" presStyleIdx="4" presStyleCnt="7">
        <dgm:presLayoutVars>
          <dgm:chMax val="0"/>
          <dgm:chPref val="0"/>
        </dgm:presLayoutVars>
      </dgm:prSet>
      <dgm:spPr/>
    </dgm:pt>
    <dgm:pt modelId="{CA52CA83-F883-47E3-95C7-2AFEB9692612}" type="pres">
      <dgm:prSet presAssocID="{0E8C7AC3-9EEE-4D8B-B452-A2F085425AA9}" presName="sibTrans" presStyleCnt="0"/>
      <dgm:spPr/>
    </dgm:pt>
    <dgm:pt modelId="{5A1B11AD-040C-4CE3-85E0-96C50E44A4FB}" type="pres">
      <dgm:prSet presAssocID="{73590684-28B1-4283-B2FB-2CD6DD2C9755}" presName="compNode" presStyleCnt="0"/>
      <dgm:spPr/>
    </dgm:pt>
    <dgm:pt modelId="{86CE82E8-5513-4F45-97D9-FA3D49D9E512}" type="pres">
      <dgm:prSet presAssocID="{73590684-28B1-4283-B2FB-2CD6DD2C9755}" presName="bgRect" presStyleLbl="bgShp" presStyleIdx="5" presStyleCnt="7" custLinFactNeighborX="-3215" custLinFactNeighborY="6287"/>
      <dgm:spPr/>
    </dgm:pt>
    <dgm:pt modelId="{714B8529-65EE-46CA-8C14-03115BE34B8E}" type="pres">
      <dgm:prSet presAssocID="{73590684-28B1-4283-B2FB-2CD6DD2C9755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utils miniers"/>
        </a:ext>
      </dgm:extLst>
    </dgm:pt>
    <dgm:pt modelId="{53402E39-C580-4FF2-B309-682F47109E8D}" type="pres">
      <dgm:prSet presAssocID="{73590684-28B1-4283-B2FB-2CD6DD2C9755}" presName="spaceRect" presStyleCnt="0"/>
      <dgm:spPr/>
    </dgm:pt>
    <dgm:pt modelId="{83F05BFB-0C57-42D8-8AF1-381C77B89473}" type="pres">
      <dgm:prSet presAssocID="{73590684-28B1-4283-B2FB-2CD6DD2C9755}" presName="parTx" presStyleLbl="revTx" presStyleIdx="5" presStyleCnt="7">
        <dgm:presLayoutVars>
          <dgm:chMax val="0"/>
          <dgm:chPref val="0"/>
        </dgm:presLayoutVars>
      </dgm:prSet>
      <dgm:spPr/>
    </dgm:pt>
    <dgm:pt modelId="{0201BD13-BB02-4C6A-9F10-42B8E72CA44E}" type="pres">
      <dgm:prSet presAssocID="{FE72F0E9-627C-4A93-B183-81F82127FEC4}" presName="sibTrans" presStyleCnt="0"/>
      <dgm:spPr/>
    </dgm:pt>
    <dgm:pt modelId="{81AD24C7-871F-4366-9693-5614D62CA2B4}" type="pres">
      <dgm:prSet presAssocID="{3ADECA91-C47D-48AA-B8F6-30315C0199EF}" presName="compNode" presStyleCnt="0"/>
      <dgm:spPr/>
    </dgm:pt>
    <dgm:pt modelId="{38AF211A-248B-48CB-A409-96AF547434BF}" type="pres">
      <dgm:prSet presAssocID="{3ADECA91-C47D-48AA-B8F6-30315C0199EF}" presName="bgRect" presStyleLbl="bgShp" presStyleIdx="6" presStyleCnt="7" custLinFactNeighborX="360" custLinFactNeighborY="16002"/>
      <dgm:spPr/>
    </dgm:pt>
    <dgm:pt modelId="{0E52953E-2115-468A-B847-1EF185F9AA64}" type="pres">
      <dgm:prSet presAssocID="{3ADECA91-C47D-48AA-B8F6-30315C0199EF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ercles avec flèches"/>
        </a:ext>
      </dgm:extLst>
    </dgm:pt>
    <dgm:pt modelId="{FD08A713-DB51-4C5A-81C2-8B73BAE24F25}" type="pres">
      <dgm:prSet presAssocID="{3ADECA91-C47D-48AA-B8F6-30315C0199EF}" presName="spaceRect" presStyleCnt="0"/>
      <dgm:spPr/>
    </dgm:pt>
    <dgm:pt modelId="{C7727A86-654B-4676-9CE0-D9E465E835C2}" type="pres">
      <dgm:prSet presAssocID="{3ADECA91-C47D-48AA-B8F6-30315C0199EF}" presName="parTx" presStyleLbl="revTx" presStyleIdx="6" presStyleCnt="7" custLinFactNeighborX="2863" custLinFactNeighborY="-319">
        <dgm:presLayoutVars>
          <dgm:chMax val="0"/>
          <dgm:chPref val="0"/>
        </dgm:presLayoutVars>
      </dgm:prSet>
      <dgm:spPr/>
    </dgm:pt>
  </dgm:ptLst>
  <dgm:cxnLst>
    <dgm:cxn modelId="{B6331D0D-B7AB-4980-B4D0-5EBA9DCAC963}" srcId="{051CC098-C1A4-4AE4-961F-0C74636F8008}" destId="{C9A4E45C-4F11-4F16-812F-AFBF11331BF4}" srcOrd="3" destOrd="0" parTransId="{B3048DA1-16F3-4DA4-9DAE-DD3ECB255673}" sibTransId="{F9E56B21-3FEA-412C-B586-3BE4FDF8C33F}"/>
    <dgm:cxn modelId="{15525436-57E3-419D-BDAB-9A931101BE31}" srcId="{051CC098-C1A4-4AE4-961F-0C74636F8008}" destId="{1EA9B39E-5052-405D-8A14-BC0DC0E9FB51}" srcOrd="2" destOrd="0" parTransId="{AB124E0D-84B0-4509-8139-480B7C5EAB1D}" sibTransId="{CA8CCE63-83DE-4F8B-8FDF-E14DAC61C129}"/>
    <dgm:cxn modelId="{5842D039-3147-4321-AAE3-12EF4A68A0DC}" type="presOf" srcId="{A28C5144-4EDA-46AC-8EC2-3747BB437F1F}" destId="{50DB6E31-35B5-4882-A33E-14908F446C27}" srcOrd="0" destOrd="0" presId="urn:microsoft.com/office/officeart/2018/2/layout/IconVerticalSolidList"/>
    <dgm:cxn modelId="{28619C43-A75D-47CA-A207-7BE1AA024489}" type="presOf" srcId="{52439B1B-4DAB-4CFC-A5AC-1325CA341A0D}" destId="{F3F0045A-BA49-4736-A14F-64F6E63F0D4D}" srcOrd="0" destOrd="0" presId="urn:microsoft.com/office/officeart/2018/2/layout/IconVerticalSolidList"/>
    <dgm:cxn modelId="{662C2C46-9012-4D10-A904-A82CFE413515}" type="presOf" srcId="{1EA9B39E-5052-405D-8A14-BC0DC0E9FB51}" destId="{272B7FB0-4509-430F-87D4-84E5038F0105}" srcOrd="0" destOrd="0" presId="urn:microsoft.com/office/officeart/2018/2/layout/IconVerticalSolidList"/>
    <dgm:cxn modelId="{30B8AA4C-8630-4C44-8301-F71527F84EEE}" type="presOf" srcId="{C9A4E45C-4F11-4F16-812F-AFBF11331BF4}" destId="{2638B924-BB5F-4B7F-A613-B02C736FE3E4}" srcOrd="0" destOrd="0" presId="urn:microsoft.com/office/officeart/2018/2/layout/IconVerticalSolidList"/>
    <dgm:cxn modelId="{1947974F-AE70-4047-92B9-12AA8F408966}" srcId="{051CC098-C1A4-4AE4-961F-0C74636F8008}" destId="{73590684-28B1-4283-B2FB-2CD6DD2C9755}" srcOrd="5" destOrd="0" parTransId="{379FE325-E149-4F5C-B4D9-72149BC370D6}" sibTransId="{FE72F0E9-627C-4A93-B183-81F82127FEC4}"/>
    <dgm:cxn modelId="{91AD3A56-32D7-4242-A362-6E429D29E50F}" type="presOf" srcId="{BF5A5ADB-81E1-4005-827E-E8F946083EE5}" destId="{B45E3FAB-7A7D-47BE-A2AF-516FC4C703DC}" srcOrd="0" destOrd="0" presId="urn:microsoft.com/office/officeart/2018/2/layout/IconVerticalSolidList"/>
    <dgm:cxn modelId="{98047C6C-2966-43F7-B4F8-78210676646F}" srcId="{051CC098-C1A4-4AE4-961F-0C74636F8008}" destId="{3ADECA91-C47D-48AA-B8F6-30315C0199EF}" srcOrd="6" destOrd="0" parTransId="{01C8673D-B6B2-42FE-B99F-E7BCDC984934}" sibTransId="{6262C524-B0B2-4A78-8408-8EEEBDCEF483}"/>
    <dgm:cxn modelId="{3327B76C-EB85-4D60-9A9C-699AB3C002EB}" srcId="{051CC098-C1A4-4AE4-961F-0C74636F8008}" destId="{52439B1B-4DAB-4CFC-A5AC-1325CA341A0D}" srcOrd="1" destOrd="0" parTransId="{DC86215F-0C47-42D6-9C7B-8C58BED008E5}" sibTransId="{C5D41B87-1BF7-4E98-A104-153E921CB5A7}"/>
    <dgm:cxn modelId="{437BB282-CA1D-425C-9A1C-11BB06897EDF}" type="presOf" srcId="{051CC098-C1A4-4AE4-961F-0C74636F8008}" destId="{2423194B-8AFB-4B78-B451-9A9EF7AEDE38}" srcOrd="0" destOrd="0" presId="urn:microsoft.com/office/officeart/2018/2/layout/IconVerticalSolidList"/>
    <dgm:cxn modelId="{61E00E8F-EFA0-4DC6-A6FE-F9AF1DD139F2}" type="presOf" srcId="{73590684-28B1-4283-B2FB-2CD6DD2C9755}" destId="{83F05BFB-0C57-42D8-8AF1-381C77B89473}" srcOrd="0" destOrd="0" presId="urn:microsoft.com/office/officeart/2018/2/layout/IconVerticalSolidList"/>
    <dgm:cxn modelId="{08430791-8C15-4D28-B0AA-D91D1730532F}" srcId="{051CC098-C1A4-4AE4-961F-0C74636F8008}" destId="{BF5A5ADB-81E1-4005-827E-E8F946083EE5}" srcOrd="0" destOrd="0" parTransId="{AC629424-12AE-4E58-A30D-EB0BCA6635E5}" sibTransId="{BFD27C42-34A0-41A4-A95A-326B3C887940}"/>
    <dgm:cxn modelId="{E7CFF7A2-6DD1-49A1-9B20-939B844A5436}" srcId="{051CC098-C1A4-4AE4-961F-0C74636F8008}" destId="{A28C5144-4EDA-46AC-8EC2-3747BB437F1F}" srcOrd="4" destOrd="0" parTransId="{16F743F6-7A68-40DD-8DD6-71A4B48FACE4}" sibTransId="{0E8C7AC3-9EEE-4D8B-B452-A2F085425AA9}"/>
    <dgm:cxn modelId="{70CF02F2-C694-4E48-A738-1E2088A63DF9}" type="presOf" srcId="{3ADECA91-C47D-48AA-B8F6-30315C0199EF}" destId="{C7727A86-654B-4676-9CE0-D9E465E835C2}" srcOrd="0" destOrd="0" presId="urn:microsoft.com/office/officeart/2018/2/layout/IconVerticalSolidList"/>
    <dgm:cxn modelId="{13DD12EB-C2F8-4874-A5E5-6AE689DFBA38}" type="presParOf" srcId="{2423194B-8AFB-4B78-B451-9A9EF7AEDE38}" destId="{4940B074-EC67-4201-99EE-C56DD90CD863}" srcOrd="0" destOrd="0" presId="urn:microsoft.com/office/officeart/2018/2/layout/IconVerticalSolidList"/>
    <dgm:cxn modelId="{A0BFCE43-D566-45C9-9D32-F5F83779ABB3}" type="presParOf" srcId="{4940B074-EC67-4201-99EE-C56DD90CD863}" destId="{FC21529F-D77B-4BB1-A18A-0D9A33E46690}" srcOrd="0" destOrd="0" presId="urn:microsoft.com/office/officeart/2018/2/layout/IconVerticalSolidList"/>
    <dgm:cxn modelId="{D132E9AA-CBD7-423D-AE22-5FA12AC4C0F3}" type="presParOf" srcId="{4940B074-EC67-4201-99EE-C56DD90CD863}" destId="{EDF54303-03E8-423E-BB6C-B70C2F412CC8}" srcOrd="1" destOrd="0" presId="urn:microsoft.com/office/officeart/2018/2/layout/IconVerticalSolidList"/>
    <dgm:cxn modelId="{5FCF04C5-E844-40E5-A4CF-2EF7BC234F05}" type="presParOf" srcId="{4940B074-EC67-4201-99EE-C56DD90CD863}" destId="{82F5E925-3059-4B3C-AEC1-DFA933D617B6}" srcOrd="2" destOrd="0" presId="urn:microsoft.com/office/officeart/2018/2/layout/IconVerticalSolidList"/>
    <dgm:cxn modelId="{DEE3DA09-338E-4B81-A605-B69D51E3E7DF}" type="presParOf" srcId="{4940B074-EC67-4201-99EE-C56DD90CD863}" destId="{B45E3FAB-7A7D-47BE-A2AF-516FC4C703DC}" srcOrd="3" destOrd="0" presId="urn:microsoft.com/office/officeart/2018/2/layout/IconVerticalSolidList"/>
    <dgm:cxn modelId="{368D3D2F-74A7-41FB-BFCA-1E88C5DEC790}" type="presParOf" srcId="{2423194B-8AFB-4B78-B451-9A9EF7AEDE38}" destId="{3B43954D-6296-46EF-8E14-3DCAB2E4E3F6}" srcOrd="1" destOrd="0" presId="urn:microsoft.com/office/officeart/2018/2/layout/IconVerticalSolidList"/>
    <dgm:cxn modelId="{8736D2A4-B8BD-480B-91D4-7738DAD9C4AF}" type="presParOf" srcId="{2423194B-8AFB-4B78-B451-9A9EF7AEDE38}" destId="{8D3A6E7D-4BC8-4E58-A3D8-ED9343463F4B}" srcOrd="2" destOrd="0" presId="urn:microsoft.com/office/officeart/2018/2/layout/IconVerticalSolidList"/>
    <dgm:cxn modelId="{7285B17E-51EC-4C90-A002-A69DAF54AE8B}" type="presParOf" srcId="{8D3A6E7D-4BC8-4E58-A3D8-ED9343463F4B}" destId="{436E5EAD-B21D-4A6D-A685-7A22165DC69B}" srcOrd="0" destOrd="0" presId="urn:microsoft.com/office/officeart/2018/2/layout/IconVerticalSolidList"/>
    <dgm:cxn modelId="{ECF98F48-0E04-40D5-A730-BD9793A48A49}" type="presParOf" srcId="{8D3A6E7D-4BC8-4E58-A3D8-ED9343463F4B}" destId="{31F6E6E3-3293-4A00-AE56-A7F73B756C05}" srcOrd="1" destOrd="0" presId="urn:microsoft.com/office/officeart/2018/2/layout/IconVerticalSolidList"/>
    <dgm:cxn modelId="{B4F90A0F-E523-4454-9D50-DFC6A734AFC4}" type="presParOf" srcId="{8D3A6E7D-4BC8-4E58-A3D8-ED9343463F4B}" destId="{F483A8CD-41EE-43FB-87EF-4A83BB8C7BFB}" srcOrd="2" destOrd="0" presId="urn:microsoft.com/office/officeart/2018/2/layout/IconVerticalSolidList"/>
    <dgm:cxn modelId="{ED3337D7-8076-457C-9DBF-46EB1059DC5E}" type="presParOf" srcId="{8D3A6E7D-4BC8-4E58-A3D8-ED9343463F4B}" destId="{F3F0045A-BA49-4736-A14F-64F6E63F0D4D}" srcOrd="3" destOrd="0" presId="urn:microsoft.com/office/officeart/2018/2/layout/IconVerticalSolidList"/>
    <dgm:cxn modelId="{B214746A-09E6-438F-A34B-39C3021910F7}" type="presParOf" srcId="{2423194B-8AFB-4B78-B451-9A9EF7AEDE38}" destId="{8EFAAC4F-DB96-4688-9B66-D1AF67D09F3B}" srcOrd="3" destOrd="0" presId="urn:microsoft.com/office/officeart/2018/2/layout/IconVerticalSolidList"/>
    <dgm:cxn modelId="{B8FDD4D8-C768-4882-A7E9-7E350A8B9E87}" type="presParOf" srcId="{2423194B-8AFB-4B78-B451-9A9EF7AEDE38}" destId="{8905285B-D941-4FA5-B404-80B801EA248D}" srcOrd="4" destOrd="0" presId="urn:microsoft.com/office/officeart/2018/2/layout/IconVerticalSolidList"/>
    <dgm:cxn modelId="{24F9ACC4-31C1-4958-B8AA-84F72F96366E}" type="presParOf" srcId="{8905285B-D941-4FA5-B404-80B801EA248D}" destId="{90D661DA-E1CB-4B82-B81F-527484A4E481}" srcOrd="0" destOrd="0" presId="urn:microsoft.com/office/officeart/2018/2/layout/IconVerticalSolidList"/>
    <dgm:cxn modelId="{D6E3624B-60B2-4F9B-8DB1-57624D612A48}" type="presParOf" srcId="{8905285B-D941-4FA5-B404-80B801EA248D}" destId="{114C7D0A-FC95-471F-B977-9213DA3D52E5}" srcOrd="1" destOrd="0" presId="urn:microsoft.com/office/officeart/2018/2/layout/IconVerticalSolidList"/>
    <dgm:cxn modelId="{9AD46D29-B984-4453-B54C-0F3C20B9FF2F}" type="presParOf" srcId="{8905285B-D941-4FA5-B404-80B801EA248D}" destId="{1626DACA-E09C-4F9D-B488-1A2E41171685}" srcOrd="2" destOrd="0" presId="urn:microsoft.com/office/officeart/2018/2/layout/IconVerticalSolidList"/>
    <dgm:cxn modelId="{A8F664C6-E70B-4051-909D-F051D366135B}" type="presParOf" srcId="{8905285B-D941-4FA5-B404-80B801EA248D}" destId="{272B7FB0-4509-430F-87D4-84E5038F0105}" srcOrd="3" destOrd="0" presId="urn:microsoft.com/office/officeart/2018/2/layout/IconVerticalSolidList"/>
    <dgm:cxn modelId="{5EC7BE74-DA0B-4203-B068-1142A6D3D3CB}" type="presParOf" srcId="{2423194B-8AFB-4B78-B451-9A9EF7AEDE38}" destId="{716863AD-58FE-4A42-A179-4053ADD2D384}" srcOrd="5" destOrd="0" presId="urn:microsoft.com/office/officeart/2018/2/layout/IconVerticalSolidList"/>
    <dgm:cxn modelId="{072F2F21-DCBC-432E-B7B8-6BE74EE09248}" type="presParOf" srcId="{2423194B-8AFB-4B78-B451-9A9EF7AEDE38}" destId="{A532DC00-8EA4-4E1A-8E84-D61ECA7C79A5}" srcOrd="6" destOrd="0" presId="urn:microsoft.com/office/officeart/2018/2/layout/IconVerticalSolidList"/>
    <dgm:cxn modelId="{8B17EEF4-A6F4-4D20-810B-EDA8428E4606}" type="presParOf" srcId="{A532DC00-8EA4-4E1A-8E84-D61ECA7C79A5}" destId="{D6253D4E-7CE8-49A5-97EF-58D4C8A482BF}" srcOrd="0" destOrd="0" presId="urn:microsoft.com/office/officeart/2018/2/layout/IconVerticalSolidList"/>
    <dgm:cxn modelId="{6948DFB8-CEC8-48D5-A1C3-2F02410F85D6}" type="presParOf" srcId="{A532DC00-8EA4-4E1A-8E84-D61ECA7C79A5}" destId="{46622FCA-C5FF-40DE-9F55-70B3E2D67088}" srcOrd="1" destOrd="0" presId="urn:microsoft.com/office/officeart/2018/2/layout/IconVerticalSolidList"/>
    <dgm:cxn modelId="{8158BF8A-9C99-4567-A374-F43CDA3555F0}" type="presParOf" srcId="{A532DC00-8EA4-4E1A-8E84-D61ECA7C79A5}" destId="{F50DC97B-7EA4-4F23-A27E-03B5D3C17240}" srcOrd="2" destOrd="0" presId="urn:microsoft.com/office/officeart/2018/2/layout/IconVerticalSolidList"/>
    <dgm:cxn modelId="{09F5C336-9BFE-42D2-8B1B-C5592E11E6FD}" type="presParOf" srcId="{A532DC00-8EA4-4E1A-8E84-D61ECA7C79A5}" destId="{2638B924-BB5F-4B7F-A613-B02C736FE3E4}" srcOrd="3" destOrd="0" presId="urn:microsoft.com/office/officeart/2018/2/layout/IconVerticalSolidList"/>
    <dgm:cxn modelId="{4DD842FB-B6FC-4840-82CE-8101515BAAA3}" type="presParOf" srcId="{2423194B-8AFB-4B78-B451-9A9EF7AEDE38}" destId="{8187D0BA-76C4-4DD1-A63C-B2DD4EEC999E}" srcOrd="7" destOrd="0" presId="urn:microsoft.com/office/officeart/2018/2/layout/IconVerticalSolidList"/>
    <dgm:cxn modelId="{E95205AB-7058-4F8F-BAD3-A45E46894276}" type="presParOf" srcId="{2423194B-8AFB-4B78-B451-9A9EF7AEDE38}" destId="{587B0CF4-F05E-4041-AE95-D7E95CDB72D0}" srcOrd="8" destOrd="0" presId="urn:microsoft.com/office/officeart/2018/2/layout/IconVerticalSolidList"/>
    <dgm:cxn modelId="{D1AF5823-294F-47E5-83D5-EC4A5F4169A3}" type="presParOf" srcId="{587B0CF4-F05E-4041-AE95-D7E95CDB72D0}" destId="{388912A6-FD02-476E-9FBD-76522C667441}" srcOrd="0" destOrd="0" presId="urn:microsoft.com/office/officeart/2018/2/layout/IconVerticalSolidList"/>
    <dgm:cxn modelId="{E8C72047-7401-468E-A807-3DA3407855DD}" type="presParOf" srcId="{587B0CF4-F05E-4041-AE95-D7E95CDB72D0}" destId="{A3C81719-C0D8-4EFD-A474-9F34618E6AD1}" srcOrd="1" destOrd="0" presId="urn:microsoft.com/office/officeart/2018/2/layout/IconVerticalSolidList"/>
    <dgm:cxn modelId="{31FCA16D-503D-4920-AE7C-785DDC5C4C94}" type="presParOf" srcId="{587B0CF4-F05E-4041-AE95-D7E95CDB72D0}" destId="{B748700F-8663-4416-AEDE-71DD02CE4E2C}" srcOrd="2" destOrd="0" presId="urn:microsoft.com/office/officeart/2018/2/layout/IconVerticalSolidList"/>
    <dgm:cxn modelId="{A534EE4A-02BD-4112-A8C5-110D396C96F9}" type="presParOf" srcId="{587B0CF4-F05E-4041-AE95-D7E95CDB72D0}" destId="{50DB6E31-35B5-4882-A33E-14908F446C27}" srcOrd="3" destOrd="0" presId="urn:microsoft.com/office/officeart/2018/2/layout/IconVerticalSolidList"/>
    <dgm:cxn modelId="{7E58C1BF-0BAF-4F83-93B6-61CC8BF906B3}" type="presParOf" srcId="{2423194B-8AFB-4B78-B451-9A9EF7AEDE38}" destId="{CA52CA83-F883-47E3-95C7-2AFEB9692612}" srcOrd="9" destOrd="0" presId="urn:microsoft.com/office/officeart/2018/2/layout/IconVerticalSolidList"/>
    <dgm:cxn modelId="{0245972C-57F1-466E-9914-B7539EB19B80}" type="presParOf" srcId="{2423194B-8AFB-4B78-B451-9A9EF7AEDE38}" destId="{5A1B11AD-040C-4CE3-85E0-96C50E44A4FB}" srcOrd="10" destOrd="0" presId="urn:microsoft.com/office/officeart/2018/2/layout/IconVerticalSolidList"/>
    <dgm:cxn modelId="{E9888CCC-66D1-4DCF-9EBF-0451CF26E0DD}" type="presParOf" srcId="{5A1B11AD-040C-4CE3-85E0-96C50E44A4FB}" destId="{86CE82E8-5513-4F45-97D9-FA3D49D9E512}" srcOrd="0" destOrd="0" presId="urn:microsoft.com/office/officeart/2018/2/layout/IconVerticalSolidList"/>
    <dgm:cxn modelId="{36353E41-33CD-4D37-8EBE-187FF45C8C7D}" type="presParOf" srcId="{5A1B11AD-040C-4CE3-85E0-96C50E44A4FB}" destId="{714B8529-65EE-46CA-8C14-03115BE34B8E}" srcOrd="1" destOrd="0" presId="urn:microsoft.com/office/officeart/2018/2/layout/IconVerticalSolidList"/>
    <dgm:cxn modelId="{41764EFB-1BB3-4F68-8600-E034DB23BB6F}" type="presParOf" srcId="{5A1B11AD-040C-4CE3-85E0-96C50E44A4FB}" destId="{53402E39-C580-4FF2-B309-682F47109E8D}" srcOrd="2" destOrd="0" presId="urn:microsoft.com/office/officeart/2018/2/layout/IconVerticalSolidList"/>
    <dgm:cxn modelId="{CCECB1F9-F5E4-4E36-834D-BFB897D2B890}" type="presParOf" srcId="{5A1B11AD-040C-4CE3-85E0-96C50E44A4FB}" destId="{83F05BFB-0C57-42D8-8AF1-381C77B89473}" srcOrd="3" destOrd="0" presId="urn:microsoft.com/office/officeart/2018/2/layout/IconVerticalSolidList"/>
    <dgm:cxn modelId="{AF8BEA24-872B-46A9-AD3F-C4E7A8CC1C7F}" type="presParOf" srcId="{2423194B-8AFB-4B78-B451-9A9EF7AEDE38}" destId="{0201BD13-BB02-4C6A-9F10-42B8E72CA44E}" srcOrd="11" destOrd="0" presId="urn:microsoft.com/office/officeart/2018/2/layout/IconVerticalSolidList"/>
    <dgm:cxn modelId="{6A2F92DF-9C77-4BA0-B28A-47587D9A6EF4}" type="presParOf" srcId="{2423194B-8AFB-4B78-B451-9A9EF7AEDE38}" destId="{81AD24C7-871F-4366-9693-5614D62CA2B4}" srcOrd="12" destOrd="0" presId="urn:microsoft.com/office/officeart/2018/2/layout/IconVerticalSolidList"/>
    <dgm:cxn modelId="{760CD47E-77BA-4816-869A-AB50B047B925}" type="presParOf" srcId="{81AD24C7-871F-4366-9693-5614D62CA2B4}" destId="{38AF211A-248B-48CB-A409-96AF547434BF}" srcOrd="0" destOrd="0" presId="urn:microsoft.com/office/officeart/2018/2/layout/IconVerticalSolidList"/>
    <dgm:cxn modelId="{94806352-258D-46D6-B4E1-1A232EE7DEAE}" type="presParOf" srcId="{81AD24C7-871F-4366-9693-5614D62CA2B4}" destId="{0E52953E-2115-468A-B847-1EF185F9AA64}" srcOrd="1" destOrd="0" presId="urn:microsoft.com/office/officeart/2018/2/layout/IconVerticalSolidList"/>
    <dgm:cxn modelId="{E5351394-AFA6-47BD-8DA5-16D49D7AE26D}" type="presParOf" srcId="{81AD24C7-871F-4366-9693-5614D62CA2B4}" destId="{FD08A713-DB51-4C5A-81C2-8B73BAE24F25}" srcOrd="2" destOrd="0" presId="urn:microsoft.com/office/officeart/2018/2/layout/IconVerticalSolidList"/>
    <dgm:cxn modelId="{C4888625-D937-4A2E-B9B9-C72B97B2E65A}" type="presParOf" srcId="{81AD24C7-871F-4366-9693-5614D62CA2B4}" destId="{C7727A86-654B-4676-9CE0-D9E465E835C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51CC098-C1A4-4AE4-961F-0C74636F800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BF5A5ADB-81E1-4005-827E-E8F946083EE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Approbation de l’ordre du jour</a:t>
          </a:r>
          <a:endParaRPr lang="en-US" sz="2400"/>
        </a:p>
      </dgm:t>
    </dgm:pt>
    <dgm:pt modelId="{AC629424-12AE-4E58-A30D-EB0BCA6635E5}" type="parTrans" cxnId="{08430791-8C15-4D28-B0AA-D91D1730532F}">
      <dgm:prSet/>
      <dgm:spPr/>
      <dgm:t>
        <a:bodyPr/>
        <a:lstStyle/>
        <a:p>
          <a:endParaRPr lang="en-US" sz="2400"/>
        </a:p>
      </dgm:t>
    </dgm:pt>
    <dgm:pt modelId="{BFD27C42-34A0-41A4-A95A-326B3C887940}" type="sibTrans" cxnId="{08430791-8C15-4D28-B0AA-D91D1730532F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52439B1B-4DAB-4CFC-A5AC-1325CA341A0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Acceptation du PV de l’AG du 21.11.2020</a:t>
          </a:r>
          <a:endParaRPr lang="en-US" sz="2400" dirty="0"/>
        </a:p>
      </dgm:t>
    </dgm:pt>
    <dgm:pt modelId="{DC86215F-0C47-42D6-9C7B-8C58BED008E5}" type="parTrans" cxnId="{3327B76C-EB85-4D60-9A9C-699AB3C002EB}">
      <dgm:prSet/>
      <dgm:spPr/>
      <dgm:t>
        <a:bodyPr/>
        <a:lstStyle/>
        <a:p>
          <a:endParaRPr lang="en-US" sz="2400"/>
        </a:p>
      </dgm:t>
    </dgm:pt>
    <dgm:pt modelId="{C5D41B87-1BF7-4E98-A104-153E921CB5A7}" type="sibTrans" cxnId="{3327B76C-EB85-4D60-9A9C-699AB3C002EB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1EA9B39E-5052-405D-8A14-BC0DC0E9FB5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Rapport du Président</a:t>
          </a:r>
          <a:endParaRPr lang="en-US" sz="2400"/>
        </a:p>
      </dgm:t>
    </dgm:pt>
    <dgm:pt modelId="{AB124E0D-84B0-4509-8139-480B7C5EAB1D}" type="parTrans" cxnId="{15525436-57E3-419D-BDAB-9A931101BE31}">
      <dgm:prSet/>
      <dgm:spPr/>
      <dgm:t>
        <a:bodyPr/>
        <a:lstStyle/>
        <a:p>
          <a:endParaRPr lang="en-US" sz="2400"/>
        </a:p>
      </dgm:t>
    </dgm:pt>
    <dgm:pt modelId="{CA8CCE63-83DE-4F8B-8FDF-E14DAC61C129}" type="sibTrans" cxnId="{15525436-57E3-419D-BDAB-9A931101BE31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C9A4E45C-4F11-4F16-812F-AFBF11331BF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Rapport de la Trésorière</a:t>
          </a:r>
          <a:endParaRPr lang="en-US" sz="2400" dirty="0"/>
        </a:p>
      </dgm:t>
    </dgm:pt>
    <dgm:pt modelId="{B3048DA1-16F3-4DA4-9DAE-DD3ECB255673}" type="parTrans" cxnId="{B6331D0D-B7AB-4980-B4D0-5EBA9DCAC963}">
      <dgm:prSet/>
      <dgm:spPr/>
      <dgm:t>
        <a:bodyPr/>
        <a:lstStyle/>
        <a:p>
          <a:endParaRPr lang="en-US" sz="2400"/>
        </a:p>
      </dgm:t>
    </dgm:pt>
    <dgm:pt modelId="{F9E56B21-3FEA-412C-B586-3BE4FDF8C33F}" type="sibTrans" cxnId="{B6331D0D-B7AB-4980-B4D0-5EBA9DCAC963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A28C5144-4EDA-46AC-8EC2-3747BB437F1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Verification des comptes</a:t>
          </a:r>
        </a:p>
      </dgm:t>
    </dgm:pt>
    <dgm:pt modelId="{16F743F6-7A68-40DD-8DD6-71A4B48FACE4}" type="parTrans" cxnId="{E7CFF7A2-6DD1-49A1-9B20-939B844A5436}">
      <dgm:prSet/>
      <dgm:spPr/>
      <dgm:t>
        <a:bodyPr/>
        <a:lstStyle/>
        <a:p>
          <a:endParaRPr lang="en-US" sz="2400"/>
        </a:p>
      </dgm:t>
    </dgm:pt>
    <dgm:pt modelId="{0E8C7AC3-9EEE-4D8B-B452-A2F085425AA9}" type="sibTrans" cxnId="{E7CFF7A2-6DD1-49A1-9B20-939B844A5436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73590684-28B1-4283-B2FB-2CD6DD2C9755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379FE325-E149-4F5C-B4D9-72149BC370D6}" type="parTrans" cxnId="{1947974F-AE70-4047-92B9-12AA8F408966}">
      <dgm:prSet/>
      <dgm:spPr/>
      <dgm:t>
        <a:bodyPr/>
        <a:lstStyle/>
        <a:p>
          <a:endParaRPr lang="en-US" sz="2400"/>
        </a:p>
      </dgm:t>
    </dgm:pt>
    <dgm:pt modelId="{FE72F0E9-627C-4A93-B183-81F82127FEC4}" type="sibTrans" cxnId="{1947974F-AE70-4047-92B9-12AA8F408966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3ADECA91-C47D-48AA-B8F6-30315C0199E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 Divers</a:t>
          </a:r>
          <a:endParaRPr lang="en-US" sz="2400"/>
        </a:p>
      </dgm:t>
    </dgm:pt>
    <dgm:pt modelId="{01C8673D-B6B2-42FE-B99F-E7BCDC984934}" type="parTrans" cxnId="{98047C6C-2966-43F7-B4F8-78210676646F}">
      <dgm:prSet/>
      <dgm:spPr/>
      <dgm:t>
        <a:bodyPr/>
        <a:lstStyle/>
        <a:p>
          <a:endParaRPr lang="en-US" sz="2400"/>
        </a:p>
      </dgm:t>
    </dgm:pt>
    <dgm:pt modelId="{6262C524-B0B2-4A78-8408-8EEEBDCEF483}" type="sibTrans" cxnId="{98047C6C-2966-43F7-B4F8-78210676646F}">
      <dgm:prSet/>
      <dgm:spPr/>
      <dgm:t>
        <a:bodyPr/>
        <a:lstStyle/>
        <a:p>
          <a:endParaRPr lang="en-US" sz="2400"/>
        </a:p>
      </dgm:t>
    </dgm:pt>
    <dgm:pt modelId="{2423194B-8AFB-4B78-B451-9A9EF7AEDE38}" type="pres">
      <dgm:prSet presAssocID="{051CC098-C1A4-4AE4-961F-0C74636F8008}" presName="root" presStyleCnt="0">
        <dgm:presLayoutVars>
          <dgm:dir/>
          <dgm:resizeHandles val="exact"/>
        </dgm:presLayoutVars>
      </dgm:prSet>
      <dgm:spPr/>
    </dgm:pt>
    <dgm:pt modelId="{4940B074-EC67-4201-99EE-C56DD90CD863}" type="pres">
      <dgm:prSet presAssocID="{BF5A5ADB-81E1-4005-827E-E8F946083EE5}" presName="compNode" presStyleCnt="0"/>
      <dgm:spPr/>
    </dgm:pt>
    <dgm:pt modelId="{FC21529F-D77B-4BB1-A18A-0D9A33E46690}" type="pres">
      <dgm:prSet presAssocID="{BF5A5ADB-81E1-4005-827E-E8F946083EE5}" presName="bgRect" presStyleLbl="bgShp" presStyleIdx="0" presStyleCnt="7"/>
      <dgm:spPr/>
    </dgm:pt>
    <dgm:pt modelId="{EDF54303-03E8-423E-BB6C-B70C2F412CC8}" type="pres">
      <dgm:prSet presAssocID="{BF5A5ADB-81E1-4005-827E-E8F946083EE5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82F5E925-3059-4B3C-AEC1-DFA933D617B6}" type="pres">
      <dgm:prSet presAssocID="{BF5A5ADB-81E1-4005-827E-E8F946083EE5}" presName="spaceRect" presStyleCnt="0"/>
      <dgm:spPr/>
    </dgm:pt>
    <dgm:pt modelId="{B45E3FAB-7A7D-47BE-A2AF-516FC4C703DC}" type="pres">
      <dgm:prSet presAssocID="{BF5A5ADB-81E1-4005-827E-E8F946083EE5}" presName="parTx" presStyleLbl="revTx" presStyleIdx="0" presStyleCnt="7">
        <dgm:presLayoutVars>
          <dgm:chMax val="0"/>
          <dgm:chPref val="0"/>
        </dgm:presLayoutVars>
      </dgm:prSet>
      <dgm:spPr/>
    </dgm:pt>
    <dgm:pt modelId="{3B43954D-6296-46EF-8E14-3DCAB2E4E3F6}" type="pres">
      <dgm:prSet presAssocID="{BFD27C42-34A0-41A4-A95A-326B3C887940}" presName="sibTrans" presStyleCnt="0"/>
      <dgm:spPr/>
    </dgm:pt>
    <dgm:pt modelId="{8D3A6E7D-4BC8-4E58-A3D8-ED9343463F4B}" type="pres">
      <dgm:prSet presAssocID="{52439B1B-4DAB-4CFC-A5AC-1325CA341A0D}" presName="compNode" presStyleCnt="0"/>
      <dgm:spPr/>
    </dgm:pt>
    <dgm:pt modelId="{436E5EAD-B21D-4A6D-A685-7A22165DC69B}" type="pres">
      <dgm:prSet presAssocID="{52439B1B-4DAB-4CFC-A5AC-1325CA341A0D}" presName="bgRect" presStyleLbl="bgShp" presStyleIdx="1" presStyleCnt="7"/>
      <dgm:spPr/>
    </dgm:pt>
    <dgm:pt modelId="{31F6E6E3-3293-4A00-AE56-A7F73B756C05}" type="pres">
      <dgm:prSet presAssocID="{52439B1B-4DAB-4CFC-A5AC-1325CA341A0D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uce en haut"/>
        </a:ext>
      </dgm:extLst>
    </dgm:pt>
    <dgm:pt modelId="{F483A8CD-41EE-43FB-87EF-4A83BB8C7BFB}" type="pres">
      <dgm:prSet presAssocID="{52439B1B-4DAB-4CFC-A5AC-1325CA341A0D}" presName="spaceRect" presStyleCnt="0"/>
      <dgm:spPr/>
    </dgm:pt>
    <dgm:pt modelId="{F3F0045A-BA49-4736-A14F-64F6E63F0D4D}" type="pres">
      <dgm:prSet presAssocID="{52439B1B-4DAB-4CFC-A5AC-1325CA341A0D}" presName="parTx" presStyleLbl="revTx" presStyleIdx="1" presStyleCnt="7">
        <dgm:presLayoutVars>
          <dgm:chMax val="0"/>
          <dgm:chPref val="0"/>
        </dgm:presLayoutVars>
      </dgm:prSet>
      <dgm:spPr/>
    </dgm:pt>
    <dgm:pt modelId="{8EFAAC4F-DB96-4688-9B66-D1AF67D09F3B}" type="pres">
      <dgm:prSet presAssocID="{C5D41B87-1BF7-4E98-A104-153E921CB5A7}" presName="sibTrans" presStyleCnt="0"/>
      <dgm:spPr/>
    </dgm:pt>
    <dgm:pt modelId="{8905285B-D941-4FA5-B404-80B801EA248D}" type="pres">
      <dgm:prSet presAssocID="{1EA9B39E-5052-405D-8A14-BC0DC0E9FB51}" presName="compNode" presStyleCnt="0"/>
      <dgm:spPr/>
    </dgm:pt>
    <dgm:pt modelId="{90D661DA-E1CB-4B82-B81F-527484A4E481}" type="pres">
      <dgm:prSet presAssocID="{1EA9B39E-5052-405D-8A14-BC0DC0E9FB51}" presName="bgRect" presStyleLbl="bgShp" presStyleIdx="2" presStyleCnt="7" custScaleX="99010"/>
      <dgm:spPr/>
    </dgm:pt>
    <dgm:pt modelId="{114C7D0A-FC95-471F-B977-9213DA3D52E5}" type="pres">
      <dgm:prSet presAssocID="{1EA9B39E-5052-405D-8A14-BC0DC0E9FB51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érencier"/>
        </a:ext>
      </dgm:extLst>
    </dgm:pt>
    <dgm:pt modelId="{1626DACA-E09C-4F9D-B488-1A2E41171685}" type="pres">
      <dgm:prSet presAssocID="{1EA9B39E-5052-405D-8A14-BC0DC0E9FB51}" presName="spaceRect" presStyleCnt="0"/>
      <dgm:spPr/>
    </dgm:pt>
    <dgm:pt modelId="{272B7FB0-4509-430F-87D4-84E5038F0105}" type="pres">
      <dgm:prSet presAssocID="{1EA9B39E-5052-405D-8A14-BC0DC0E9FB51}" presName="parTx" presStyleLbl="revTx" presStyleIdx="2" presStyleCnt="7">
        <dgm:presLayoutVars>
          <dgm:chMax val="0"/>
          <dgm:chPref val="0"/>
        </dgm:presLayoutVars>
      </dgm:prSet>
      <dgm:spPr/>
    </dgm:pt>
    <dgm:pt modelId="{716863AD-58FE-4A42-A179-4053ADD2D384}" type="pres">
      <dgm:prSet presAssocID="{CA8CCE63-83DE-4F8B-8FDF-E14DAC61C129}" presName="sibTrans" presStyleCnt="0"/>
      <dgm:spPr/>
    </dgm:pt>
    <dgm:pt modelId="{A532DC00-8EA4-4E1A-8E84-D61ECA7C79A5}" type="pres">
      <dgm:prSet presAssocID="{C9A4E45C-4F11-4F16-812F-AFBF11331BF4}" presName="compNode" presStyleCnt="0"/>
      <dgm:spPr/>
    </dgm:pt>
    <dgm:pt modelId="{D6253D4E-7CE8-49A5-97EF-58D4C8A482BF}" type="pres">
      <dgm:prSet presAssocID="{C9A4E45C-4F11-4F16-812F-AFBF11331BF4}" presName="bgRect" presStyleLbl="bgShp" presStyleIdx="3" presStyleCnt="7"/>
      <dgm:spPr/>
    </dgm:pt>
    <dgm:pt modelId="{46622FCA-C5FF-40DE-9F55-70B3E2D67088}" type="pres">
      <dgm:prSet presAssocID="{C9A4E45C-4F11-4F16-812F-AFBF11331BF4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èces"/>
        </a:ext>
      </dgm:extLst>
    </dgm:pt>
    <dgm:pt modelId="{F50DC97B-7EA4-4F23-A27E-03B5D3C17240}" type="pres">
      <dgm:prSet presAssocID="{C9A4E45C-4F11-4F16-812F-AFBF11331BF4}" presName="spaceRect" presStyleCnt="0"/>
      <dgm:spPr/>
    </dgm:pt>
    <dgm:pt modelId="{2638B924-BB5F-4B7F-A613-B02C736FE3E4}" type="pres">
      <dgm:prSet presAssocID="{C9A4E45C-4F11-4F16-812F-AFBF11331BF4}" presName="parTx" presStyleLbl="revTx" presStyleIdx="3" presStyleCnt="7">
        <dgm:presLayoutVars>
          <dgm:chMax val="0"/>
          <dgm:chPref val="0"/>
        </dgm:presLayoutVars>
      </dgm:prSet>
      <dgm:spPr/>
    </dgm:pt>
    <dgm:pt modelId="{8187D0BA-76C4-4DD1-A63C-B2DD4EEC999E}" type="pres">
      <dgm:prSet presAssocID="{F9E56B21-3FEA-412C-B586-3BE4FDF8C33F}" presName="sibTrans" presStyleCnt="0"/>
      <dgm:spPr/>
    </dgm:pt>
    <dgm:pt modelId="{587B0CF4-F05E-4041-AE95-D7E95CDB72D0}" type="pres">
      <dgm:prSet presAssocID="{A28C5144-4EDA-46AC-8EC2-3747BB437F1F}" presName="compNode" presStyleCnt="0"/>
      <dgm:spPr/>
    </dgm:pt>
    <dgm:pt modelId="{388912A6-FD02-476E-9FBD-76522C667441}" type="pres">
      <dgm:prSet presAssocID="{A28C5144-4EDA-46AC-8EC2-3747BB437F1F}" presName="bgRect" presStyleLbl="bgShp" presStyleIdx="4" presStyleCnt="7"/>
      <dgm:spPr/>
    </dgm:pt>
    <dgm:pt modelId="{A3C81719-C0D8-4EFD-A474-9F34618E6AD1}" type="pres">
      <dgm:prSet presAssocID="{A28C5144-4EDA-46AC-8EC2-3747BB437F1F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herche"/>
        </a:ext>
      </dgm:extLst>
    </dgm:pt>
    <dgm:pt modelId="{B748700F-8663-4416-AEDE-71DD02CE4E2C}" type="pres">
      <dgm:prSet presAssocID="{A28C5144-4EDA-46AC-8EC2-3747BB437F1F}" presName="spaceRect" presStyleCnt="0"/>
      <dgm:spPr/>
    </dgm:pt>
    <dgm:pt modelId="{50DB6E31-35B5-4882-A33E-14908F446C27}" type="pres">
      <dgm:prSet presAssocID="{A28C5144-4EDA-46AC-8EC2-3747BB437F1F}" presName="parTx" presStyleLbl="revTx" presStyleIdx="4" presStyleCnt="7">
        <dgm:presLayoutVars>
          <dgm:chMax val="0"/>
          <dgm:chPref val="0"/>
        </dgm:presLayoutVars>
      </dgm:prSet>
      <dgm:spPr/>
    </dgm:pt>
    <dgm:pt modelId="{CA52CA83-F883-47E3-95C7-2AFEB9692612}" type="pres">
      <dgm:prSet presAssocID="{0E8C7AC3-9EEE-4D8B-B452-A2F085425AA9}" presName="sibTrans" presStyleCnt="0"/>
      <dgm:spPr/>
    </dgm:pt>
    <dgm:pt modelId="{5A1B11AD-040C-4CE3-85E0-96C50E44A4FB}" type="pres">
      <dgm:prSet presAssocID="{73590684-28B1-4283-B2FB-2CD6DD2C9755}" presName="compNode" presStyleCnt="0"/>
      <dgm:spPr/>
    </dgm:pt>
    <dgm:pt modelId="{86CE82E8-5513-4F45-97D9-FA3D49D9E512}" type="pres">
      <dgm:prSet presAssocID="{73590684-28B1-4283-B2FB-2CD6DD2C9755}" presName="bgRect" presStyleLbl="bgShp" presStyleIdx="5" presStyleCnt="7" custLinFactNeighborX="-3215" custLinFactNeighborY="6287"/>
      <dgm:spPr/>
    </dgm:pt>
    <dgm:pt modelId="{714B8529-65EE-46CA-8C14-03115BE34B8E}" type="pres">
      <dgm:prSet presAssocID="{73590684-28B1-4283-B2FB-2CD6DD2C9755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utils miniers"/>
        </a:ext>
      </dgm:extLst>
    </dgm:pt>
    <dgm:pt modelId="{53402E39-C580-4FF2-B309-682F47109E8D}" type="pres">
      <dgm:prSet presAssocID="{73590684-28B1-4283-B2FB-2CD6DD2C9755}" presName="spaceRect" presStyleCnt="0"/>
      <dgm:spPr/>
    </dgm:pt>
    <dgm:pt modelId="{83F05BFB-0C57-42D8-8AF1-381C77B89473}" type="pres">
      <dgm:prSet presAssocID="{73590684-28B1-4283-B2FB-2CD6DD2C9755}" presName="parTx" presStyleLbl="revTx" presStyleIdx="5" presStyleCnt="7">
        <dgm:presLayoutVars>
          <dgm:chMax val="0"/>
          <dgm:chPref val="0"/>
        </dgm:presLayoutVars>
      </dgm:prSet>
      <dgm:spPr/>
    </dgm:pt>
    <dgm:pt modelId="{0201BD13-BB02-4C6A-9F10-42B8E72CA44E}" type="pres">
      <dgm:prSet presAssocID="{FE72F0E9-627C-4A93-B183-81F82127FEC4}" presName="sibTrans" presStyleCnt="0"/>
      <dgm:spPr/>
    </dgm:pt>
    <dgm:pt modelId="{81AD24C7-871F-4366-9693-5614D62CA2B4}" type="pres">
      <dgm:prSet presAssocID="{3ADECA91-C47D-48AA-B8F6-30315C0199EF}" presName="compNode" presStyleCnt="0"/>
      <dgm:spPr/>
    </dgm:pt>
    <dgm:pt modelId="{38AF211A-248B-48CB-A409-96AF547434BF}" type="pres">
      <dgm:prSet presAssocID="{3ADECA91-C47D-48AA-B8F6-30315C0199EF}" presName="bgRect" presStyleLbl="bgShp" presStyleIdx="6" presStyleCnt="7" custLinFactNeighborX="360" custLinFactNeighborY="16002"/>
      <dgm:spPr/>
    </dgm:pt>
    <dgm:pt modelId="{0E52953E-2115-468A-B847-1EF185F9AA64}" type="pres">
      <dgm:prSet presAssocID="{3ADECA91-C47D-48AA-B8F6-30315C0199EF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ercles avec flèches"/>
        </a:ext>
      </dgm:extLst>
    </dgm:pt>
    <dgm:pt modelId="{FD08A713-DB51-4C5A-81C2-8B73BAE24F25}" type="pres">
      <dgm:prSet presAssocID="{3ADECA91-C47D-48AA-B8F6-30315C0199EF}" presName="spaceRect" presStyleCnt="0"/>
      <dgm:spPr/>
    </dgm:pt>
    <dgm:pt modelId="{C7727A86-654B-4676-9CE0-D9E465E835C2}" type="pres">
      <dgm:prSet presAssocID="{3ADECA91-C47D-48AA-B8F6-30315C0199EF}" presName="parTx" presStyleLbl="revTx" presStyleIdx="6" presStyleCnt="7" custLinFactNeighborX="2863" custLinFactNeighborY="-319">
        <dgm:presLayoutVars>
          <dgm:chMax val="0"/>
          <dgm:chPref val="0"/>
        </dgm:presLayoutVars>
      </dgm:prSet>
      <dgm:spPr/>
    </dgm:pt>
  </dgm:ptLst>
  <dgm:cxnLst>
    <dgm:cxn modelId="{B6331D0D-B7AB-4980-B4D0-5EBA9DCAC963}" srcId="{051CC098-C1A4-4AE4-961F-0C74636F8008}" destId="{C9A4E45C-4F11-4F16-812F-AFBF11331BF4}" srcOrd="3" destOrd="0" parTransId="{B3048DA1-16F3-4DA4-9DAE-DD3ECB255673}" sibTransId="{F9E56B21-3FEA-412C-B586-3BE4FDF8C33F}"/>
    <dgm:cxn modelId="{15525436-57E3-419D-BDAB-9A931101BE31}" srcId="{051CC098-C1A4-4AE4-961F-0C74636F8008}" destId="{1EA9B39E-5052-405D-8A14-BC0DC0E9FB51}" srcOrd="2" destOrd="0" parTransId="{AB124E0D-84B0-4509-8139-480B7C5EAB1D}" sibTransId="{CA8CCE63-83DE-4F8B-8FDF-E14DAC61C129}"/>
    <dgm:cxn modelId="{5842D039-3147-4321-AAE3-12EF4A68A0DC}" type="presOf" srcId="{A28C5144-4EDA-46AC-8EC2-3747BB437F1F}" destId="{50DB6E31-35B5-4882-A33E-14908F446C27}" srcOrd="0" destOrd="0" presId="urn:microsoft.com/office/officeart/2018/2/layout/IconVerticalSolidList"/>
    <dgm:cxn modelId="{28619C43-A75D-47CA-A207-7BE1AA024489}" type="presOf" srcId="{52439B1B-4DAB-4CFC-A5AC-1325CA341A0D}" destId="{F3F0045A-BA49-4736-A14F-64F6E63F0D4D}" srcOrd="0" destOrd="0" presId="urn:microsoft.com/office/officeart/2018/2/layout/IconVerticalSolidList"/>
    <dgm:cxn modelId="{662C2C46-9012-4D10-A904-A82CFE413515}" type="presOf" srcId="{1EA9B39E-5052-405D-8A14-BC0DC0E9FB51}" destId="{272B7FB0-4509-430F-87D4-84E5038F0105}" srcOrd="0" destOrd="0" presId="urn:microsoft.com/office/officeart/2018/2/layout/IconVerticalSolidList"/>
    <dgm:cxn modelId="{30B8AA4C-8630-4C44-8301-F71527F84EEE}" type="presOf" srcId="{C9A4E45C-4F11-4F16-812F-AFBF11331BF4}" destId="{2638B924-BB5F-4B7F-A613-B02C736FE3E4}" srcOrd="0" destOrd="0" presId="urn:microsoft.com/office/officeart/2018/2/layout/IconVerticalSolidList"/>
    <dgm:cxn modelId="{1947974F-AE70-4047-92B9-12AA8F408966}" srcId="{051CC098-C1A4-4AE4-961F-0C74636F8008}" destId="{73590684-28B1-4283-B2FB-2CD6DD2C9755}" srcOrd="5" destOrd="0" parTransId="{379FE325-E149-4F5C-B4D9-72149BC370D6}" sibTransId="{FE72F0E9-627C-4A93-B183-81F82127FEC4}"/>
    <dgm:cxn modelId="{91AD3A56-32D7-4242-A362-6E429D29E50F}" type="presOf" srcId="{BF5A5ADB-81E1-4005-827E-E8F946083EE5}" destId="{B45E3FAB-7A7D-47BE-A2AF-516FC4C703DC}" srcOrd="0" destOrd="0" presId="urn:microsoft.com/office/officeart/2018/2/layout/IconVerticalSolidList"/>
    <dgm:cxn modelId="{98047C6C-2966-43F7-B4F8-78210676646F}" srcId="{051CC098-C1A4-4AE4-961F-0C74636F8008}" destId="{3ADECA91-C47D-48AA-B8F6-30315C0199EF}" srcOrd="6" destOrd="0" parTransId="{01C8673D-B6B2-42FE-B99F-E7BCDC984934}" sibTransId="{6262C524-B0B2-4A78-8408-8EEEBDCEF483}"/>
    <dgm:cxn modelId="{3327B76C-EB85-4D60-9A9C-699AB3C002EB}" srcId="{051CC098-C1A4-4AE4-961F-0C74636F8008}" destId="{52439B1B-4DAB-4CFC-A5AC-1325CA341A0D}" srcOrd="1" destOrd="0" parTransId="{DC86215F-0C47-42D6-9C7B-8C58BED008E5}" sibTransId="{C5D41B87-1BF7-4E98-A104-153E921CB5A7}"/>
    <dgm:cxn modelId="{437BB282-CA1D-425C-9A1C-11BB06897EDF}" type="presOf" srcId="{051CC098-C1A4-4AE4-961F-0C74636F8008}" destId="{2423194B-8AFB-4B78-B451-9A9EF7AEDE38}" srcOrd="0" destOrd="0" presId="urn:microsoft.com/office/officeart/2018/2/layout/IconVerticalSolidList"/>
    <dgm:cxn modelId="{61E00E8F-EFA0-4DC6-A6FE-F9AF1DD139F2}" type="presOf" srcId="{73590684-28B1-4283-B2FB-2CD6DD2C9755}" destId="{83F05BFB-0C57-42D8-8AF1-381C77B89473}" srcOrd="0" destOrd="0" presId="urn:microsoft.com/office/officeart/2018/2/layout/IconVerticalSolidList"/>
    <dgm:cxn modelId="{08430791-8C15-4D28-B0AA-D91D1730532F}" srcId="{051CC098-C1A4-4AE4-961F-0C74636F8008}" destId="{BF5A5ADB-81E1-4005-827E-E8F946083EE5}" srcOrd="0" destOrd="0" parTransId="{AC629424-12AE-4E58-A30D-EB0BCA6635E5}" sibTransId="{BFD27C42-34A0-41A4-A95A-326B3C887940}"/>
    <dgm:cxn modelId="{E7CFF7A2-6DD1-49A1-9B20-939B844A5436}" srcId="{051CC098-C1A4-4AE4-961F-0C74636F8008}" destId="{A28C5144-4EDA-46AC-8EC2-3747BB437F1F}" srcOrd="4" destOrd="0" parTransId="{16F743F6-7A68-40DD-8DD6-71A4B48FACE4}" sibTransId="{0E8C7AC3-9EEE-4D8B-B452-A2F085425AA9}"/>
    <dgm:cxn modelId="{70CF02F2-C694-4E48-A738-1E2088A63DF9}" type="presOf" srcId="{3ADECA91-C47D-48AA-B8F6-30315C0199EF}" destId="{C7727A86-654B-4676-9CE0-D9E465E835C2}" srcOrd="0" destOrd="0" presId="urn:microsoft.com/office/officeart/2018/2/layout/IconVerticalSolidList"/>
    <dgm:cxn modelId="{13DD12EB-C2F8-4874-A5E5-6AE689DFBA38}" type="presParOf" srcId="{2423194B-8AFB-4B78-B451-9A9EF7AEDE38}" destId="{4940B074-EC67-4201-99EE-C56DD90CD863}" srcOrd="0" destOrd="0" presId="urn:microsoft.com/office/officeart/2018/2/layout/IconVerticalSolidList"/>
    <dgm:cxn modelId="{A0BFCE43-D566-45C9-9D32-F5F83779ABB3}" type="presParOf" srcId="{4940B074-EC67-4201-99EE-C56DD90CD863}" destId="{FC21529F-D77B-4BB1-A18A-0D9A33E46690}" srcOrd="0" destOrd="0" presId="urn:microsoft.com/office/officeart/2018/2/layout/IconVerticalSolidList"/>
    <dgm:cxn modelId="{D132E9AA-CBD7-423D-AE22-5FA12AC4C0F3}" type="presParOf" srcId="{4940B074-EC67-4201-99EE-C56DD90CD863}" destId="{EDF54303-03E8-423E-BB6C-B70C2F412CC8}" srcOrd="1" destOrd="0" presId="urn:microsoft.com/office/officeart/2018/2/layout/IconVerticalSolidList"/>
    <dgm:cxn modelId="{5FCF04C5-E844-40E5-A4CF-2EF7BC234F05}" type="presParOf" srcId="{4940B074-EC67-4201-99EE-C56DD90CD863}" destId="{82F5E925-3059-4B3C-AEC1-DFA933D617B6}" srcOrd="2" destOrd="0" presId="urn:microsoft.com/office/officeart/2018/2/layout/IconVerticalSolidList"/>
    <dgm:cxn modelId="{DEE3DA09-338E-4B81-A605-B69D51E3E7DF}" type="presParOf" srcId="{4940B074-EC67-4201-99EE-C56DD90CD863}" destId="{B45E3FAB-7A7D-47BE-A2AF-516FC4C703DC}" srcOrd="3" destOrd="0" presId="urn:microsoft.com/office/officeart/2018/2/layout/IconVerticalSolidList"/>
    <dgm:cxn modelId="{368D3D2F-74A7-41FB-BFCA-1E88C5DEC790}" type="presParOf" srcId="{2423194B-8AFB-4B78-B451-9A9EF7AEDE38}" destId="{3B43954D-6296-46EF-8E14-3DCAB2E4E3F6}" srcOrd="1" destOrd="0" presId="urn:microsoft.com/office/officeart/2018/2/layout/IconVerticalSolidList"/>
    <dgm:cxn modelId="{8736D2A4-B8BD-480B-91D4-7738DAD9C4AF}" type="presParOf" srcId="{2423194B-8AFB-4B78-B451-9A9EF7AEDE38}" destId="{8D3A6E7D-4BC8-4E58-A3D8-ED9343463F4B}" srcOrd="2" destOrd="0" presId="urn:microsoft.com/office/officeart/2018/2/layout/IconVerticalSolidList"/>
    <dgm:cxn modelId="{7285B17E-51EC-4C90-A002-A69DAF54AE8B}" type="presParOf" srcId="{8D3A6E7D-4BC8-4E58-A3D8-ED9343463F4B}" destId="{436E5EAD-B21D-4A6D-A685-7A22165DC69B}" srcOrd="0" destOrd="0" presId="urn:microsoft.com/office/officeart/2018/2/layout/IconVerticalSolidList"/>
    <dgm:cxn modelId="{ECF98F48-0E04-40D5-A730-BD9793A48A49}" type="presParOf" srcId="{8D3A6E7D-4BC8-4E58-A3D8-ED9343463F4B}" destId="{31F6E6E3-3293-4A00-AE56-A7F73B756C05}" srcOrd="1" destOrd="0" presId="urn:microsoft.com/office/officeart/2018/2/layout/IconVerticalSolidList"/>
    <dgm:cxn modelId="{B4F90A0F-E523-4454-9D50-DFC6A734AFC4}" type="presParOf" srcId="{8D3A6E7D-4BC8-4E58-A3D8-ED9343463F4B}" destId="{F483A8CD-41EE-43FB-87EF-4A83BB8C7BFB}" srcOrd="2" destOrd="0" presId="urn:microsoft.com/office/officeart/2018/2/layout/IconVerticalSolidList"/>
    <dgm:cxn modelId="{ED3337D7-8076-457C-9DBF-46EB1059DC5E}" type="presParOf" srcId="{8D3A6E7D-4BC8-4E58-A3D8-ED9343463F4B}" destId="{F3F0045A-BA49-4736-A14F-64F6E63F0D4D}" srcOrd="3" destOrd="0" presId="urn:microsoft.com/office/officeart/2018/2/layout/IconVerticalSolidList"/>
    <dgm:cxn modelId="{B214746A-09E6-438F-A34B-39C3021910F7}" type="presParOf" srcId="{2423194B-8AFB-4B78-B451-9A9EF7AEDE38}" destId="{8EFAAC4F-DB96-4688-9B66-D1AF67D09F3B}" srcOrd="3" destOrd="0" presId="urn:microsoft.com/office/officeart/2018/2/layout/IconVerticalSolidList"/>
    <dgm:cxn modelId="{B8FDD4D8-C768-4882-A7E9-7E350A8B9E87}" type="presParOf" srcId="{2423194B-8AFB-4B78-B451-9A9EF7AEDE38}" destId="{8905285B-D941-4FA5-B404-80B801EA248D}" srcOrd="4" destOrd="0" presId="urn:microsoft.com/office/officeart/2018/2/layout/IconVerticalSolidList"/>
    <dgm:cxn modelId="{24F9ACC4-31C1-4958-B8AA-84F72F96366E}" type="presParOf" srcId="{8905285B-D941-4FA5-B404-80B801EA248D}" destId="{90D661DA-E1CB-4B82-B81F-527484A4E481}" srcOrd="0" destOrd="0" presId="urn:microsoft.com/office/officeart/2018/2/layout/IconVerticalSolidList"/>
    <dgm:cxn modelId="{D6E3624B-60B2-4F9B-8DB1-57624D612A48}" type="presParOf" srcId="{8905285B-D941-4FA5-B404-80B801EA248D}" destId="{114C7D0A-FC95-471F-B977-9213DA3D52E5}" srcOrd="1" destOrd="0" presId="urn:microsoft.com/office/officeart/2018/2/layout/IconVerticalSolidList"/>
    <dgm:cxn modelId="{9AD46D29-B984-4453-B54C-0F3C20B9FF2F}" type="presParOf" srcId="{8905285B-D941-4FA5-B404-80B801EA248D}" destId="{1626DACA-E09C-4F9D-B488-1A2E41171685}" srcOrd="2" destOrd="0" presId="urn:microsoft.com/office/officeart/2018/2/layout/IconVerticalSolidList"/>
    <dgm:cxn modelId="{A8F664C6-E70B-4051-909D-F051D366135B}" type="presParOf" srcId="{8905285B-D941-4FA5-B404-80B801EA248D}" destId="{272B7FB0-4509-430F-87D4-84E5038F0105}" srcOrd="3" destOrd="0" presId="urn:microsoft.com/office/officeart/2018/2/layout/IconVerticalSolidList"/>
    <dgm:cxn modelId="{5EC7BE74-DA0B-4203-B068-1142A6D3D3CB}" type="presParOf" srcId="{2423194B-8AFB-4B78-B451-9A9EF7AEDE38}" destId="{716863AD-58FE-4A42-A179-4053ADD2D384}" srcOrd="5" destOrd="0" presId="urn:microsoft.com/office/officeart/2018/2/layout/IconVerticalSolidList"/>
    <dgm:cxn modelId="{072F2F21-DCBC-432E-B7B8-6BE74EE09248}" type="presParOf" srcId="{2423194B-8AFB-4B78-B451-9A9EF7AEDE38}" destId="{A532DC00-8EA4-4E1A-8E84-D61ECA7C79A5}" srcOrd="6" destOrd="0" presId="urn:microsoft.com/office/officeart/2018/2/layout/IconVerticalSolidList"/>
    <dgm:cxn modelId="{8B17EEF4-A6F4-4D20-810B-EDA8428E4606}" type="presParOf" srcId="{A532DC00-8EA4-4E1A-8E84-D61ECA7C79A5}" destId="{D6253D4E-7CE8-49A5-97EF-58D4C8A482BF}" srcOrd="0" destOrd="0" presId="urn:microsoft.com/office/officeart/2018/2/layout/IconVerticalSolidList"/>
    <dgm:cxn modelId="{6948DFB8-CEC8-48D5-A1C3-2F02410F85D6}" type="presParOf" srcId="{A532DC00-8EA4-4E1A-8E84-D61ECA7C79A5}" destId="{46622FCA-C5FF-40DE-9F55-70B3E2D67088}" srcOrd="1" destOrd="0" presId="urn:microsoft.com/office/officeart/2018/2/layout/IconVerticalSolidList"/>
    <dgm:cxn modelId="{8158BF8A-9C99-4567-A374-F43CDA3555F0}" type="presParOf" srcId="{A532DC00-8EA4-4E1A-8E84-D61ECA7C79A5}" destId="{F50DC97B-7EA4-4F23-A27E-03B5D3C17240}" srcOrd="2" destOrd="0" presId="urn:microsoft.com/office/officeart/2018/2/layout/IconVerticalSolidList"/>
    <dgm:cxn modelId="{09F5C336-9BFE-42D2-8B1B-C5592E11E6FD}" type="presParOf" srcId="{A532DC00-8EA4-4E1A-8E84-D61ECA7C79A5}" destId="{2638B924-BB5F-4B7F-A613-B02C736FE3E4}" srcOrd="3" destOrd="0" presId="urn:microsoft.com/office/officeart/2018/2/layout/IconVerticalSolidList"/>
    <dgm:cxn modelId="{4DD842FB-B6FC-4840-82CE-8101515BAAA3}" type="presParOf" srcId="{2423194B-8AFB-4B78-B451-9A9EF7AEDE38}" destId="{8187D0BA-76C4-4DD1-A63C-B2DD4EEC999E}" srcOrd="7" destOrd="0" presId="urn:microsoft.com/office/officeart/2018/2/layout/IconVerticalSolidList"/>
    <dgm:cxn modelId="{E95205AB-7058-4F8F-BAD3-A45E46894276}" type="presParOf" srcId="{2423194B-8AFB-4B78-B451-9A9EF7AEDE38}" destId="{587B0CF4-F05E-4041-AE95-D7E95CDB72D0}" srcOrd="8" destOrd="0" presId="urn:microsoft.com/office/officeart/2018/2/layout/IconVerticalSolidList"/>
    <dgm:cxn modelId="{D1AF5823-294F-47E5-83D5-EC4A5F4169A3}" type="presParOf" srcId="{587B0CF4-F05E-4041-AE95-D7E95CDB72D0}" destId="{388912A6-FD02-476E-9FBD-76522C667441}" srcOrd="0" destOrd="0" presId="urn:microsoft.com/office/officeart/2018/2/layout/IconVerticalSolidList"/>
    <dgm:cxn modelId="{E8C72047-7401-468E-A807-3DA3407855DD}" type="presParOf" srcId="{587B0CF4-F05E-4041-AE95-D7E95CDB72D0}" destId="{A3C81719-C0D8-4EFD-A474-9F34618E6AD1}" srcOrd="1" destOrd="0" presId="urn:microsoft.com/office/officeart/2018/2/layout/IconVerticalSolidList"/>
    <dgm:cxn modelId="{31FCA16D-503D-4920-AE7C-785DDC5C4C94}" type="presParOf" srcId="{587B0CF4-F05E-4041-AE95-D7E95CDB72D0}" destId="{B748700F-8663-4416-AEDE-71DD02CE4E2C}" srcOrd="2" destOrd="0" presId="urn:microsoft.com/office/officeart/2018/2/layout/IconVerticalSolidList"/>
    <dgm:cxn modelId="{A534EE4A-02BD-4112-A8C5-110D396C96F9}" type="presParOf" srcId="{587B0CF4-F05E-4041-AE95-D7E95CDB72D0}" destId="{50DB6E31-35B5-4882-A33E-14908F446C27}" srcOrd="3" destOrd="0" presId="urn:microsoft.com/office/officeart/2018/2/layout/IconVerticalSolidList"/>
    <dgm:cxn modelId="{7E58C1BF-0BAF-4F83-93B6-61CC8BF906B3}" type="presParOf" srcId="{2423194B-8AFB-4B78-B451-9A9EF7AEDE38}" destId="{CA52CA83-F883-47E3-95C7-2AFEB9692612}" srcOrd="9" destOrd="0" presId="urn:microsoft.com/office/officeart/2018/2/layout/IconVerticalSolidList"/>
    <dgm:cxn modelId="{0245972C-57F1-466E-9914-B7539EB19B80}" type="presParOf" srcId="{2423194B-8AFB-4B78-B451-9A9EF7AEDE38}" destId="{5A1B11AD-040C-4CE3-85E0-96C50E44A4FB}" srcOrd="10" destOrd="0" presId="urn:microsoft.com/office/officeart/2018/2/layout/IconVerticalSolidList"/>
    <dgm:cxn modelId="{E9888CCC-66D1-4DCF-9EBF-0451CF26E0DD}" type="presParOf" srcId="{5A1B11AD-040C-4CE3-85E0-96C50E44A4FB}" destId="{86CE82E8-5513-4F45-97D9-FA3D49D9E512}" srcOrd="0" destOrd="0" presId="urn:microsoft.com/office/officeart/2018/2/layout/IconVerticalSolidList"/>
    <dgm:cxn modelId="{36353E41-33CD-4D37-8EBE-187FF45C8C7D}" type="presParOf" srcId="{5A1B11AD-040C-4CE3-85E0-96C50E44A4FB}" destId="{714B8529-65EE-46CA-8C14-03115BE34B8E}" srcOrd="1" destOrd="0" presId="urn:microsoft.com/office/officeart/2018/2/layout/IconVerticalSolidList"/>
    <dgm:cxn modelId="{41764EFB-1BB3-4F68-8600-E034DB23BB6F}" type="presParOf" srcId="{5A1B11AD-040C-4CE3-85E0-96C50E44A4FB}" destId="{53402E39-C580-4FF2-B309-682F47109E8D}" srcOrd="2" destOrd="0" presId="urn:microsoft.com/office/officeart/2018/2/layout/IconVerticalSolidList"/>
    <dgm:cxn modelId="{CCECB1F9-F5E4-4E36-834D-BFB897D2B890}" type="presParOf" srcId="{5A1B11AD-040C-4CE3-85E0-96C50E44A4FB}" destId="{83F05BFB-0C57-42D8-8AF1-381C77B89473}" srcOrd="3" destOrd="0" presId="urn:microsoft.com/office/officeart/2018/2/layout/IconVerticalSolidList"/>
    <dgm:cxn modelId="{AF8BEA24-872B-46A9-AD3F-C4E7A8CC1C7F}" type="presParOf" srcId="{2423194B-8AFB-4B78-B451-9A9EF7AEDE38}" destId="{0201BD13-BB02-4C6A-9F10-42B8E72CA44E}" srcOrd="11" destOrd="0" presId="urn:microsoft.com/office/officeart/2018/2/layout/IconVerticalSolidList"/>
    <dgm:cxn modelId="{6A2F92DF-9C77-4BA0-B28A-47587D9A6EF4}" type="presParOf" srcId="{2423194B-8AFB-4B78-B451-9A9EF7AEDE38}" destId="{81AD24C7-871F-4366-9693-5614D62CA2B4}" srcOrd="12" destOrd="0" presId="urn:microsoft.com/office/officeart/2018/2/layout/IconVerticalSolidList"/>
    <dgm:cxn modelId="{760CD47E-77BA-4816-869A-AB50B047B925}" type="presParOf" srcId="{81AD24C7-871F-4366-9693-5614D62CA2B4}" destId="{38AF211A-248B-48CB-A409-96AF547434BF}" srcOrd="0" destOrd="0" presId="urn:microsoft.com/office/officeart/2018/2/layout/IconVerticalSolidList"/>
    <dgm:cxn modelId="{94806352-258D-46D6-B4E1-1A232EE7DEAE}" type="presParOf" srcId="{81AD24C7-871F-4366-9693-5614D62CA2B4}" destId="{0E52953E-2115-468A-B847-1EF185F9AA64}" srcOrd="1" destOrd="0" presId="urn:microsoft.com/office/officeart/2018/2/layout/IconVerticalSolidList"/>
    <dgm:cxn modelId="{E5351394-AFA6-47BD-8DA5-16D49D7AE26D}" type="presParOf" srcId="{81AD24C7-871F-4366-9693-5614D62CA2B4}" destId="{FD08A713-DB51-4C5A-81C2-8B73BAE24F25}" srcOrd="2" destOrd="0" presId="urn:microsoft.com/office/officeart/2018/2/layout/IconVerticalSolidList"/>
    <dgm:cxn modelId="{C4888625-D937-4A2E-B9B9-C72B97B2E65A}" type="presParOf" srcId="{81AD24C7-871F-4366-9693-5614D62CA2B4}" destId="{C7727A86-654B-4676-9CE0-D9E465E835C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51CC098-C1A4-4AE4-961F-0C74636F800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BF5A5ADB-81E1-4005-827E-E8F946083EE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Approbation de l’ordre du jour</a:t>
          </a:r>
          <a:endParaRPr lang="en-US" sz="2400"/>
        </a:p>
      </dgm:t>
    </dgm:pt>
    <dgm:pt modelId="{AC629424-12AE-4E58-A30D-EB0BCA6635E5}" type="parTrans" cxnId="{08430791-8C15-4D28-B0AA-D91D1730532F}">
      <dgm:prSet/>
      <dgm:spPr/>
      <dgm:t>
        <a:bodyPr/>
        <a:lstStyle/>
        <a:p>
          <a:endParaRPr lang="en-US" sz="2400"/>
        </a:p>
      </dgm:t>
    </dgm:pt>
    <dgm:pt modelId="{BFD27C42-34A0-41A4-A95A-326B3C887940}" type="sibTrans" cxnId="{08430791-8C15-4D28-B0AA-D91D1730532F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52439B1B-4DAB-4CFC-A5AC-1325CA341A0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 dirty="0"/>
            <a:t>Acceptation du PV de l’AG du 21.11.2020</a:t>
          </a:r>
          <a:endParaRPr lang="en-US" sz="2400" dirty="0"/>
        </a:p>
      </dgm:t>
    </dgm:pt>
    <dgm:pt modelId="{DC86215F-0C47-42D6-9C7B-8C58BED008E5}" type="parTrans" cxnId="{3327B76C-EB85-4D60-9A9C-699AB3C002EB}">
      <dgm:prSet/>
      <dgm:spPr/>
      <dgm:t>
        <a:bodyPr/>
        <a:lstStyle/>
        <a:p>
          <a:endParaRPr lang="en-US" sz="2400"/>
        </a:p>
      </dgm:t>
    </dgm:pt>
    <dgm:pt modelId="{C5D41B87-1BF7-4E98-A104-153E921CB5A7}" type="sibTrans" cxnId="{3327B76C-EB85-4D60-9A9C-699AB3C002EB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1EA9B39E-5052-405D-8A14-BC0DC0E9FB5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Rapport du Président</a:t>
          </a:r>
          <a:endParaRPr lang="en-US" sz="2400"/>
        </a:p>
      </dgm:t>
    </dgm:pt>
    <dgm:pt modelId="{AB124E0D-84B0-4509-8139-480B7C5EAB1D}" type="parTrans" cxnId="{15525436-57E3-419D-BDAB-9A931101BE31}">
      <dgm:prSet/>
      <dgm:spPr/>
      <dgm:t>
        <a:bodyPr/>
        <a:lstStyle/>
        <a:p>
          <a:endParaRPr lang="en-US" sz="2400"/>
        </a:p>
      </dgm:t>
    </dgm:pt>
    <dgm:pt modelId="{CA8CCE63-83DE-4F8B-8FDF-E14DAC61C129}" type="sibTrans" cxnId="{15525436-57E3-419D-BDAB-9A931101BE31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C9A4E45C-4F11-4F16-812F-AFBF11331BF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H" sz="2400"/>
            <a:t>Rapport de la trésorière</a:t>
          </a:r>
          <a:endParaRPr lang="en-US" sz="2400"/>
        </a:p>
      </dgm:t>
    </dgm:pt>
    <dgm:pt modelId="{B3048DA1-16F3-4DA4-9DAE-DD3ECB255673}" type="parTrans" cxnId="{B6331D0D-B7AB-4980-B4D0-5EBA9DCAC963}">
      <dgm:prSet/>
      <dgm:spPr/>
      <dgm:t>
        <a:bodyPr/>
        <a:lstStyle/>
        <a:p>
          <a:endParaRPr lang="en-US" sz="2400"/>
        </a:p>
      </dgm:t>
    </dgm:pt>
    <dgm:pt modelId="{F9E56B21-3FEA-412C-B586-3BE4FDF8C33F}" type="sibTrans" cxnId="{B6331D0D-B7AB-4980-B4D0-5EBA9DCAC963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A28C5144-4EDA-46AC-8EC2-3747BB437F1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Verification des comptes</a:t>
          </a:r>
        </a:p>
      </dgm:t>
    </dgm:pt>
    <dgm:pt modelId="{16F743F6-7A68-40DD-8DD6-71A4B48FACE4}" type="parTrans" cxnId="{E7CFF7A2-6DD1-49A1-9B20-939B844A5436}">
      <dgm:prSet/>
      <dgm:spPr/>
      <dgm:t>
        <a:bodyPr/>
        <a:lstStyle/>
        <a:p>
          <a:endParaRPr lang="en-US" sz="2400"/>
        </a:p>
      </dgm:t>
    </dgm:pt>
    <dgm:pt modelId="{0E8C7AC3-9EEE-4D8B-B452-A2F085425AA9}" type="sibTrans" cxnId="{E7CFF7A2-6DD1-49A1-9B20-939B844A5436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73590684-28B1-4283-B2FB-2CD6DD2C9755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379FE325-E149-4F5C-B4D9-72149BC370D6}" type="parTrans" cxnId="{1947974F-AE70-4047-92B9-12AA8F408966}">
      <dgm:prSet/>
      <dgm:spPr/>
      <dgm:t>
        <a:bodyPr/>
        <a:lstStyle/>
        <a:p>
          <a:endParaRPr lang="en-US" sz="2400"/>
        </a:p>
      </dgm:t>
    </dgm:pt>
    <dgm:pt modelId="{FE72F0E9-627C-4A93-B183-81F82127FEC4}" type="sibTrans" cxnId="{1947974F-AE70-4047-92B9-12AA8F408966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3ADECA91-C47D-48AA-B8F6-30315C0199EF}">
      <dgm:prSet custT="1"/>
      <dgm:spPr>
        <a:solidFill>
          <a:srgbClr val="FFC000"/>
        </a:solidFill>
      </dgm:spPr>
      <dgm:t>
        <a:bodyPr/>
        <a:lstStyle/>
        <a:p>
          <a:pPr>
            <a:lnSpc>
              <a:spcPct val="100000"/>
            </a:lnSpc>
          </a:pPr>
          <a:r>
            <a:rPr lang="fr-CH" sz="2400"/>
            <a:t> </a:t>
          </a:r>
          <a:r>
            <a:rPr lang="fr-CH" sz="2400" b="1"/>
            <a:t>Divers</a:t>
          </a:r>
          <a:endParaRPr lang="en-US" sz="2400" b="1" dirty="0"/>
        </a:p>
      </dgm:t>
    </dgm:pt>
    <dgm:pt modelId="{01C8673D-B6B2-42FE-B99F-E7BCDC984934}" type="parTrans" cxnId="{98047C6C-2966-43F7-B4F8-78210676646F}">
      <dgm:prSet/>
      <dgm:spPr/>
      <dgm:t>
        <a:bodyPr/>
        <a:lstStyle/>
        <a:p>
          <a:endParaRPr lang="en-US" sz="2400"/>
        </a:p>
      </dgm:t>
    </dgm:pt>
    <dgm:pt modelId="{6262C524-B0B2-4A78-8408-8EEEBDCEF483}" type="sibTrans" cxnId="{98047C6C-2966-43F7-B4F8-78210676646F}">
      <dgm:prSet/>
      <dgm:spPr/>
      <dgm:t>
        <a:bodyPr/>
        <a:lstStyle/>
        <a:p>
          <a:endParaRPr lang="en-US" sz="2400"/>
        </a:p>
      </dgm:t>
    </dgm:pt>
    <dgm:pt modelId="{2423194B-8AFB-4B78-B451-9A9EF7AEDE38}" type="pres">
      <dgm:prSet presAssocID="{051CC098-C1A4-4AE4-961F-0C74636F8008}" presName="root" presStyleCnt="0">
        <dgm:presLayoutVars>
          <dgm:dir/>
          <dgm:resizeHandles val="exact"/>
        </dgm:presLayoutVars>
      </dgm:prSet>
      <dgm:spPr/>
    </dgm:pt>
    <dgm:pt modelId="{4940B074-EC67-4201-99EE-C56DD90CD863}" type="pres">
      <dgm:prSet presAssocID="{BF5A5ADB-81E1-4005-827E-E8F946083EE5}" presName="compNode" presStyleCnt="0"/>
      <dgm:spPr/>
    </dgm:pt>
    <dgm:pt modelId="{FC21529F-D77B-4BB1-A18A-0D9A33E46690}" type="pres">
      <dgm:prSet presAssocID="{BF5A5ADB-81E1-4005-827E-E8F946083EE5}" presName="bgRect" presStyleLbl="bgShp" presStyleIdx="0" presStyleCnt="7"/>
      <dgm:spPr/>
    </dgm:pt>
    <dgm:pt modelId="{EDF54303-03E8-423E-BB6C-B70C2F412CC8}" type="pres">
      <dgm:prSet presAssocID="{BF5A5ADB-81E1-4005-827E-E8F946083EE5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82F5E925-3059-4B3C-AEC1-DFA933D617B6}" type="pres">
      <dgm:prSet presAssocID="{BF5A5ADB-81E1-4005-827E-E8F946083EE5}" presName="spaceRect" presStyleCnt="0"/>
      <dgm:spPr/>
    </dgm:pt>
    <dgm:pt modelId="{B45E3FAB-7A7D-47BE-A2AF-516FC4C703DC}" type="pres">
      <dgm:prSet presAssocID="{BF5A5ADB-81E1-4005-827E-E8F946083EE5}" presName="parTx" presStyleLbl="revTx" presStyleIdx="0" presStyleCnt="7">
        <dgm:presLayoutVars>
          <dgm:chMax val="0"/>
          <dgm:chPref val="0"/>
        </dgm:presLayoutVars>
      </dgm:prSet>
      <dgm:spPr/>
    </dgm:pt>
    <dgm:pt modelId="{3B43954D-6296-46EF-8E14-3DCAB2E4E3F6}" type="pres">
      <dgm:prSet presAssocID="{BFD27C42-34A0-41A4-A95A-326B3C887940}" presName="sibTrans" presStyleCnt="0"/>
      <dgm:spPr/>
    </dgm:pt>
    <dgm:pt modelId="{8D3A6E7D-4BC8-4E58-A3D8-ED9343463F4B}" type="pres">
      <dgm:prSet presAssocID="{52439B1B-4DAB-4CFC-A5AC-1325CA341A0D}" presName="compNode" presStyleCnt="0"/>
      <dgm:spPr/>
    </dgm:pt>
    <dgm:pt modelId="{436E5EAD-B21D-4A6D-A685-7A22165DC69B}" type="pres">
      <dgm:prSet presAssocID="{52439B1B-4DAB-4CFC-A5AC-1325CA341A0D}" presName="bgRect" presStyleLbl="bgShp" presStyleIdx="1" presStyleCnt="7"/>
      <dgm:spPr/>
    </dgm:pt>
    <dgm:pt modelId="{31F6E6E3-3293-4A00-AE56-A7F73B756C05}" type="pres">
      <dgm:prSet presAssocID="{52439B1B-4DAB-4CFC-A5AC-1325CA341A0D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uce en haut"/>
        </a:ext>
      </dgm:extLst>
    </dgm:pt>
    <dgm:pt modelId="{F483A8CD-41EE-43FB-87EF-4A83BB8C7BFB}" type="pres">
      <dgm:prSet presAssocID="{52439B1B-4DAB-4CFC-A5AC-1325CA341A0D}" presName="spaceRect" presStyleCnt="0"/>
      <dgm:spPr/>
    </dgm:pt>
    <dgm:pt modelId="{F3F0045A-BA49-4736-A14F-64F6E63F0D4D}" type="pres">
      <dgm:prSet presAssocID="{52439B1B-4DAB-4CFC-A5AC-1325CA341A0D}" presName="parTx" presStyleLbl="revTx" presStyleIdx="1" presStyleCnt="7">
        <dgm:presLayoutVars>
          <dgm:chMax val="0"/>
          <dgm:chPref val="0"/>
        </dgm:presLayoutVars>
      </dgm:prSet>
      <dgm:spPr/>
    </dgm:pt>
    <dgm:pt modelId="{8EFAAC4F-DB96-4688-9B66-D1AF67D09F3B}" type="pres">
      <dgm:prSet presAssocID="{C5D41B87-1BF7-4E98-A104-153E921CB5A7}" presName="sibTrans" presStyleCnt="0"/>
      <dgm:spPr/>
    </dgm:pt>
    <dgm:pt modelId="{8905285B-D941-4FA5-B404-80B801EA248D}" type="pres">
      <dgm:prSet presAssocID="{1EA9B39E-5052-405D-8A14-BC0DC0E9FB51}" presName="compNode" presStyleCnt="0"/>
      <dgm:spPr/>
    </dgm:pt>
    <dgm:pt modelId="{90D661DA-E1CB-4B82-B81F-527484A4E481}" type="pres">
      <dgm:prSet presAssocID="{1EA9B39E-5052-405D-8A14-BC0DC0E9FB51}" presName="bgRect" presStyleLbl="bgShp" presStyleIdx="2" presStyleCnt="7" custScaleX="99010"/>
      <dgm:spPr/>
    </dgm:pt>
    <dgm:pt modelId="{114C7D0A-FC95-471F-B977-9213DA3D52E5}" type="pres">
      <dgm:prSet presAssocID="{1EA9B39E-5052-405D-8A14-BC0DC0E9FB51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érencier"/>
        </a:ext>
      </dgm:extLst>
    </dgm:pt>
    <dgm:pt modelId="{1626DACA-E09C-4F9D-B488-1A2E41171685}" type="pres">
      <dgm:prSet presAssocID="{1EA9B39E-5052-405D-8A14-BC0DC0E9FB51}" presName="spaceRect" presStyleCnt="0"/>
      <dgm:spPr/>
    </dgm:pt>
    <dgm:pt modelId="{272B7FB0-4509-430F-87D4-84E5038F0105}" type="pres">
      <dgm:prSet presAssocID="{1EA9B39E-5052-405D-8A14-BC0DC0E9FB51}" presName="parTx" presStyleLbl="revTx" presStyleIdx="2" presStyleCnt="7">
        <dgm:presLayoutVars>
          <dgm:chMax val="0"/>
          <dgm:chPref val="0"/>
        </dgm:presLayoutVars>
      </dgm:prSet>
      <dgm:spPr/>
    </dgm:pt>
    <dgm:pt modelId="{716863AD-58FE-4A42-A179-4053ADD2D384}" type="pres">
      <dgm:prSet presAssocID="{CA8CCE63-83DE-4F8B-8FDF-E14DAC61C129}" presName="sibTrans" presStyleCnt="0"/>
      <dgm:spPr/>
    </dgm:pt>
    <dgm:pt modelId="{A532DC00-8EA4-4E1A-8E84-D61ECA7C79A5}" type="pres">
      <dgm:prSet presAssocID="{C9A4E45C-4F11-4F16-812F-AFBF11331BF4}" presName="compNode" presStyleCnt="0"/>
      <dgm:spPr/>
    </dgm:pt>
    <dgm:pt modelId="{D6253D4E-7CE8-49A5-97EF-58D4C8A482BF}" type="pres">
      <dgm:prSet presAssocID="{C9A4E45C-4F11-4F16-812F-AFBF11331BF4}" presName="bgRect" presStyleLbl="bgShp" presStyleIdx="3" presStyleCnt="7"/>
      <dgm:spPr/>
    </dgm:pt>
    <dgm:pt modelId="{46622FCA-C5FF-40DE-9F55-70B3E2D67088}" type="pres">
      <dgm:prSet presAssocID="{C9A4E45C-4F11-4F16-812F-AFBF11331BF4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èces"/>
        </a:ext>
      </dgm:extLst>
    </dgm:pt>
    <dgm:pt modelId="{F50DC97B-7EA4-4F23-A27E-03B5D3C17240}" type="pres">
      <dgm:prSet presAssocID="{C9A4E45C-4F11-4F16-812F-AFBF11331BF4}" presName="spaceRect" presStyleCnt="0"/>
      <dgm:spPr/>
    </dgm:pt>
    <dgm:pt modelId="{2638B924-BB5F-4B7F-A613-B02C736FE3E4}" type="pres">
      <dgm:prSet presAssocID="{C9A4E45C-4F11-4F16-812F-AFBF11331BF4}" presName="parTx" presStyleLbl="revTx" presStyleIdx="3" presStyleCnt="7">
        <dgm:presLayoutVars>
          <dgm:chMax val="0"/>
          <dgm:chPref val="0"/>
        </dgm:presLayoutVars>
      </dgm:prSet>
      <dgm:spPr/>
    </dgm:pt>
    <dgm:pt modelId="{8187D0BA-76C4-4DD1-A63C-B2DD4EEC999E}" type="pres">
      <dgm:prSet presAssocID="{F9E56B21-3FEA-412C-B586-3BE4FDF8C33F}" presName="sibTrans" presStyleCnt="0"/>
      <dgm:spPr/>
    </dgm:pt>
    <dgm:pt modelId="{587B0CF4-F05E-4041-AE95-D7E95CDB72D0}" type="pres">
      <dgm:prSet presAssocID="{A28C5144-4EDA-46AC-8EC2-3747BB437F1F}" presName="compNode" presStyleCnt="0"/>
      <dgm:spPr/>
    </dgm:pt>
    <dgm:pt modelId="{388912A6-FD02-476E-9FBD-76522C667441}" type="pres">
      <dgm:prSet presAssocID="{A28C5144-4EDA-46AC-8EC2-3747BB437F1F}" presName="bgRect" presStyleLbl="bgShp" presStyleIdx="4" presStyleCnt="7"/>
      <dgm:spPr/>
    </dgm:pt>
    <dgm:pt modelId="{A3C81719-C0D8-4EFD-A474-9F34618E6AD1}" type="pres">
      <dgm:prSet presAssocID="{A28C5144-4EDA-46AC-8EC2-3747BB437F1F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herche"/>
        </a:ext>
      </dgm:extLst>
    </dgm:pt>
    <dgm:pt modelId="{B748700F-8663-4416-AEDE-71DD02CE4E2C}" type="pres">
      <dgm:prSet presAssocID="{A28C5144-4EDA-46AC-8EC2-3747BB437F1F}" presName="spaceRect" presStyleCnt="0"/>
      <dgm:spPr/>
    </dgm:pt>
    <dgm:pt modelId="{50DB6E31-35B5-4882-A33E-14908F446C27}" type="pres">
      <dgm:prSet presAssocID="{A28C5144-4EDA-46AC-8EC2-3747BB437F1F}" presName="parTx" presStyleLbl="revTx" presStyleIdx="4" presStyleCnt="7">
        <dgm:presLayoutVars>
          <dgm:chMax val="0"/>
          <dgm:chPref val="0"/>
        </dgm:presLayoutVars>
      </dgm:prSet>
      <dgm:spPr/>
    </dgm:pt>
    <dgm:pt modelId="{CA52CA83-F883-47E3-95C7-2AFEB9692612}" type="pres">
      <dgm:prSet presAssocID="{0E8C7AC3-9EEE-4D8B-B452-A2F085425AA9}" presName="sibTrans" presStyleCnt="0"/>
      <dgm:spPr/>
    </dgm:pt>
    <dgm:pt modelId="{5A1B11AD-040C-4CE3-85E0-96C50E44A4FB}" type="pres">
      <dgm:prSet presAssocID="{73590684-28B1-4283-B2FB-2CD6DD2C9755}" presName="compNode" presStyleCnt="0"/>
      <dgm:spPr/>
    </dgm:pt>
    <dgm:pt modelId="{86CE82E8-5513-4F45-97D9-FA3D49D9E512}" type="pres">
      <dgm:prSet presAssocID="{73590684-28B1-4283-B2FB-2CD6DD2C9755}" presName="bgRect" presStyleLbl="bgShp" presStyleIdx="5" presStyleCnt="7" custLinFactNeighborX="-3215" custLinFactNeighborY="6287"/>
      <dgm:spPr/>
    </dgm:pt>
    <dgm:pt modelId="{714B8529-65EE-46CA-8C14-03115BE34B8E}" type="pres">
      <dgm:prSet presAssocID="{73590684-28B1-4283-B2FB-2CD6DD2C9755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utils miniers"/>
        </a:ext>
      </dgm:extLst>
    </dgm:pt>
    <dgm:pt modelId="{53402E39-C580-4FF2-B309-682F47109E8D}" type="pres">
      <dgm:prSet presAssocID="{73590684-28B1-4283-B2FB-2CD6DD2C9755}" presName="spaceRect" presStyleCnt="0"/>
      <dgm:spPr/>
    </dgm:pt>
    <dgm:pt modelId="{83F05BFB-0C57-42D8-8AF1-381C77B89473}" type="pres">
      <dgm:prSet presAssocID="{73590684-28B1-4283-B2FB-2CD6DD2C9755}" presName="parTx" presStyleLbl="revTx" presStyleIdx="5" presStyleCnt="7">
        <dgm:presLayoutVars>
          <dgm:chMax val="0"/>
          <dgm:chPref val="0"/>
        </dgm:presLayoutVars>
      </dgm:prSet>
      <dgm:spPr/>
    </dgm:pt>
    <dgm:pt modelId="{0201BD13-BB02-4C6A-9F10-42B8E72CA44E}" type="pres">
      <dgm:prSet presAssocID="{FE72F0E9-627C-4A93-B183-81F82127FEC4}" presName="sibTrans" presStyleCnt="0"/>
      <dgm:spPr/>
    </dgm:pt>
    <dgm:pt modelId="{81AD24C7-871F-4366-9693-5614D62CA2B4}" type="pres">
      <dgm:prSet presAssocID="{3ADECA91-C47D-48AA-B8F6-30315C0199EF}" presName="compNode" presStyleCnt="0"/>
      <dgm:spPr/>
    </dgm:pt>
    <dgm:pt modelId="{38AF211A-248B-48CB-A409-96AF547434BF}" type="pres">
      <dgm:prSet presAssocID="{3ADECA91-C47D-48AA-B8F6-30315C0199EF}" presName="bgRect" presStyleLbl="bgShp" presStyleIdx="6" presStyleCnt="7" custLinFactNeighborX="360" custLinFactNeighborY="16002"/>
      <dgm:spPr/>
    </dgm:pt>
    <dgm:pt modelId="{0E52953E-2115-468A-B847-1EF185F9AA64}" type="pres">
      <dgm:prSet presAssocID="{3ADECA91-C47D-48AA-B8F6-30315C0199EF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ercles avec flèches"/>
        </a:ext>
      </dgm:extLst>
    </dgm:pt>
    <dgm:pt modelId="{FD08A713-DB51-4C5A-81C2-8B73BAE24F25}" type="pres">
      <dgm:prSet presAssocID="{3ADECA91-C47D-48AA-B8F6-30315C0199EF}" presName="spaceRect" presStyleCnt="0"/>
      <dgm:spPr/>
    </dgm:pt>
    <dgm:pt modelId="{C7727A86-654B-4676-9CE0-D9E465E835C2}" type="pres">
      <dgm:prSet presAssocID="{3ADECA91-C47D-48AA-B8F6-30315C0199EF}" presName="parTx" presStyleLbl="revTx" presStyleIdx="6" presStyleCnt="7" custLinFactNeighborX="2863" custLinFactNeighborY="-319">
        <dgm:presLayoutVars>
          <dgm:chMax val="0"/>
          <dgm:chPref val="0"/>
        </dgm:presLayoutVars>
      </dgm:prSet>
      <dgm:spPr/>
    </dgm:pt>
  </dgm:ptLst>
  <dgm:cxnLst>
    <dgm:cxn modelId="{B6331D0D-B7AB-4980-B4D0-5EBA9DCAC963}" srcId="{051CC098-C1A4-4AE4-961F-0C74636F8008}" destId="{C9A4E45C-4F11-4F16-812F-AFBF11331BF4}" srcOrd="3" destOrd="0" parTransId="{B3048DA1-16F3-4DA4-9DAE-DD3ECB255673}" sibTransId="{F9E56B21-3FEA-412C-B586-3BE4FDF8C33F}"/>
    <dgm:cxn modelId="{15525436-57E3-419D-BDAB-9A931101BE31}" srcId="{051CC098-C1A4-4AE4-961F-0C74636F8008}" destId="{1EA9B39E-5052-405D-8A14-BC0DC0E9FB51}" srcOrd="2" destOrd="0" parTransId="{AB124E0D-84B0-4509-8139-480B7C5EAB1D}" sibTransId="{CA8CCE63-83DE-4F8B-8FDF-E14DAC61C129}"/>
    <dgm:cxn modelId="{5842D039-3147-4321-AAE3-12EF4A68A0DC}" type="presOf" srcId="{A28C5144-4EDA-46AC-8EC2-3747BB437F1F}" destId="{50DB6E31-35B5-4882-A33E-14908F446C27}" srcOrd="0" destOrd="0" presId="urn:microsoft.com/office/officeart/2018/2/layout/IconVerticalSolidList"/>
    <dgm:cxn modelId="{28619C43-A75D-47CA-A207-7BE1AA024489}" type="presOf" srcId="{52439B1B-4DAB-4CFC-A5AC-1325CA341A0D}" destId="{F3F0045A-BA49-4736-A14F-64F6E63F0D4D}" srcOrd="0" destOrd="0" presId="urn:microsoft.com/office/officeart/2018/2/layout/IconVerticalSolidList"/>
    <dgm:cxn modelId="{662C2C46-9012-4D10-A904-A82CFE413515}" type="presOf" srcId="{1EA9B39E-5052-405D-8A14-BC0DC0E9FB51}" destId="{272B7FB0-4509-430F-87D4-84E5038F0105}" srcOrd="0" destOrd="0" presId="urn:microsoft.com/office/officeart/2018/2/layout/IconVerticalSolidList"/>
    <dgm:cxn modelId="{30B8AA4C-8630-4C44-8301-F71527F84EEE}" type="presOf" srcId="{C9A4E45C-4F11-4F16-812F-AFBF11331BF4}" destId="{2638B924-BB5F-4B7F-A613-B02C736FE3E4}" srcOrd="0" destOrd="0" presId="urn:microsoft.com/office/officeart/2018/2/layout/IconVerticalSolidList"/>
    <dgm:cxn modelId="{1947974F-AE70-4047-92B9-12AA8F408966}" srcId="{051CC098-C1A4-4AE4-961F-0C74636F8008}" destId="{73590684-28B1-4283-B2FB-2CD6DD2C9755}" srcOrd="5" destOrd="0" parTransId="{379FE325-E149-4F5C-B4D9-72149BC370D6}" sibTransId="{FE72F0E9-627C-4A93-B183-81F82127FEC4}"/>
    <dgm:cxn modelId="{91AD3A56-32D7-4242-A362-6E429D29E50F}" type="presOf" srcId="{BF5A5ADB-81E1-4005-827E-E8F946083EE5}" destId="{B45E3FAB-7A7D-47BE-A2AF-516FC4C703DC}" srcOrd="0" destOrd="0" presId="urn:microsoft.com/office/officeart/2018/2/layout/IconVerticalSolidList"/>
    <dgm:cxn modelId="{98047C6C-2966-43F7-B4F8-78210676646F}" srcId="{051CC098-C1A4-4AE4-961F-0C74636F8008}" destId="{3ADECA91-C47D-48AA-B8F6-30315C0199EF}" srcOrd="6" destOrd="0" parTransId="{01C8673D-B6B2-42FE-B99F-E7BCDC984934}" sibTransId="{6262C524-B0B2-4A78-8408-8EEEBDCEF483}"/>
    <dgm:cxn modelId="{3327B76C-EB85-4D60-9A9C-699AB3C002EB}" srcId="{051CC098-C1A4-4AE4-961F-0C74636F8008}" destId="{52439B1B-4DAB-4CFC-A5AC-1325CA341A0D}" srcOrd="1" destOrd="0" parTransId="{DC86215F-0C47-42D6-9C7B-8C58BED008E5}" sibTransId="{C5D41B87-1BF7-4E98-A104-153E921CB5A7}"/>
    <dgm:cxn modelId="{437BB282-CA1D-425C-9A1C-11BB06897EDF}" type="presOf" srcId="{051CC098-C1A4-4AE4-961F-0C74636F8008}" destId="{2423194B-8AFB-4B78-B451-9A9EF7AEDE38}" srcOrd="0" destOrd="0" presId="urn:microsoft.com/office/officeart/2018/2/layout/IconVerticalSolidList"/>
    <dgm:cxn modelId="{61E00E8F-EFA0-4DC6-A6FE-F9AF1DD139F2}" type="presOf" srcId="{73590684-28B1-4283-B2FB-2CD6DD2C9755}" destId="{83F05BFB-0C57-42D8-8AF1-381C77B89473}" srcOrd="0" destOrd="0" presId="urn:microsoft.com/office/officeart/2018/2/layout/IconVerticalSolidList"/>
    <dgm:cxn modelId="{08430791-8C15-4D28-B0AA-D91D1730532F}" srcId="{051CC098-C1A4-4AE4-961F-0C74636F8008}" destId="{BF5A5ADB-81E1-4005-827E-E8F946083EE5}" srcOrd="0" destOrd="0" parTransId="{AC629424-12AE-4E58-A30D-EB0BCA6635E5}" sibTransId="{BFD27C42-34A0-41A4-A95A-326B3C887940}"/>
    <dgm:cxn modelId="{E7CFF7A2-6DD1-49A1-9B20-939B844A5436}" srcId="{051CC098-C1A4-4AE4-961F-0C74636F8008}" destId="{A28C5144-4EDA-46AC-8EC2-3747BB437F1F}" srcOrd="4" destOrd="0" parTransId="{16F743F6-7A68-40DD-8DD6-71A4B48FACE4}" sibTransId="{0E8C7AC3-9EEE-4D8B-B452-A2F085425AA9}"/>
    <dgm:cxn modelId="{70CF02F2-C694-4E48-A738-1E2088A63DF9}" type="presOf" srcId="{3ADECA91-C47D-48AA-B8F6-30315C0199EF}" destId="{C7727A86-654B-4676-9CE0-D9E465E835C2}" srcOrd="0" destOrd="0" presId="urn:microsoft.com/office/officeart/2018/2/layout/IconVerticalSolidList"/>
    <dgm:cxn modelId="{13DD12EB-C2F8-4874-A5E5-6AE689DFBA38}" type="presParOf" srcId="{2423194B-8AFB-4B78-B451-9A9EF7AEDE38}" destId="{4940B074-EC67-4201-99EE-C56DD90CD863}" srcOrd="0" destOrd="0" presId="urn:microsoft.com/office/officeart/2018/2/layout/IconVerticalSolidList"/>
    <dgm:cxn modelId="{A0BFCE43-D566-45C9-9D32-F5F83779ABB3}" type="presParOf" srcId="{4940B074-EC67-4201-99EE-C56DD90CD863}" destId="{FC21529F-D77B-4BB1-A18A-0D9A33E46690}" srcOrd="0" destOrd="0" presId="urn:microsoft.com/office/officeart/2018/2/layout/IconVerticalSolidList"/>
    <dgm:cxn modelId="{D132E9AA-CBD7-423D-AE22-5FA12AC4C0F3}" type="presParOf" srcId="{4940B074-EC67-4201-99EE-C56DD90CD863}" destId="{EDF54303-03E8-423E-BB6C-B70C2F412CC8}" srcOrd="1" destOrd="0" presId="urn:microsoft.com/office/officeart/2018/2/layout/IconVerticalSolidList"/>
    <dgm:cxn modelId="{5FCF04C5-E844-40E5-A4CF-2EF7BC234F05}" type="presParOf" srcId="{4940B074-EC67-4201-99EE-C56DD90CD863}" destId="{82F5E925-3059-4B3C-AEC1-DFA933D617B6}" srcOrd="2" destOrd="0" presId="urn:microsoft.com/office/officeart/2018/2/layout/IconVerticalSolidList"/>
    <dgm:cxn modelId="{DEE3DA09-338E-4B81-A605-B69D51E3E7DF}" type="presParOf" srcId="{4940B074-EC67-4201-99EE-C56DD90CD863}" destId="{B45E3FAB-7A7D-47BE-A2AF-516FC4C703DC}" srcOrd="3" destOrd="0" presId="urn:microsoft.com/office/officeart/2018/2/layout/IconVerticalSolidList"/>
    <dgm:cxn modelId="{368D3D2F-74A7-41FB-BFCA-1E88C5DEC790}" type="presParOf" srcId="{2423194B-8AFB-4B78-B451-9A9EF7AEDE38}" destId="{3B43954D-6296-46EF-8E14-3DCAB2E4E3F6}" srcOrd="1" destOrd="0" presId="urn:microsoft.com/office/officeart/2018/2/layout/IconVerticalSolidList"/>
    <dgm:cxn modelId="{8736D2A4-B8BD-480B-91D4-7738DAD9C4AF}" type="presParOf" srcId="{2423194B-8AFB-4B78-B451-9A9EF7AEDE38}" destId="{8D3A6E7D-4BC8-4E58-A3D8-ED9343463F4B}" srcOrd="2" destOrd="0" presId="urn:microsoft.com/office/officeart/2018/2/layout/IconVerticalSolidList"/>
    <dgm:cxn modelId="{7285B17E-51EC-4C90-A002-A69DAF54AE8B}" type="presParOf" srcId="{8D3A6E7D-4BC8-4E58-A3D8-ED9343463F4B}" destId="{436E5EAD-B21D-4A6D-A685-7A22165DC69B}" srcOrd="0" destOrd="0" presId="urn:microsoft.com/office/officeart/2018/2/layout/IconVerticalSolidList"/>
    <dgm:cxn modelId="{ECF98F48-0E04-40D5-A730-BD9793A48A49}" type="presParOf" srcId="{8D3A6E7D-4BC8-4E58-A3D8-ED9343463F4B}" destId="{31F6E6E3-3293-4A00-AE56-A7F73B756C05}" srcOrd="1" destOrd="0" presId="urn:microsoft.com/office/officeart/2018/2/layout/IconVerticalSolidList"/>
    <dgm:cxn modelId="{B4F90A0F-E523-4454-9D50-DFC6A734AFC4}" type="presParOf" srcId="{8D3A6E7D-4BC8-4E58-A3D8-ED9343463F4B}" destId="{F483A8CD-41EE-43FB-87EF-4A83BB8C7BFB}" srcOrd="2" destOrd="0" presId="urn:microsoft.com/office/officeart/2018/2/layout/IconVerticalSolidList"/>
    <dgm:cxn modelId="{ED3337D7-8076-457C-9DBF-46EB1059DC5E}" type="presParOf" srcId="{8D3A6E7D-4BC8-4E58-A3D8-ED9343463F4B}" destId="{F3F0045A-BA49-4736-A14F-64F6E63F0D4D}" srcOrd="3" destOrd="0" presId="urn:microsoft.com/office/officeart/2018/2/layout/IconVerticalSolidList"/>
    <dgm:cxn modelId="{B214746A-09E6-438F-A34B-39C3021910F7}" type="presParOf" srcId="{2423194B-8AFB-4B78-B451-9A9EF7AEDE38}" destId="{8EFAAC4F-DB96-4688-9B66-D1AF67D09F3B}" srcOrd="3" destOrd="0" presId="urn:microsoft.com/office/officeart/2018/2/layout/IconVerticalSolidList"/>
    <dgm:cxn modelId="{B8FDD4D8-C768-4882-A7E9-7E350A8B9E87}" type="presParOf" srcId="{2423194B-8AFB-4B78-B451-9A9EF7AEDE38}" destId="{8905285B-D941-4FA5-B404-80B801EA248D}" srcOrd="4" destOrd="0" presId="urn:microsoft.com/office/officeart/2018/2/layout/IconVerticalSolidList"/>
    <dgm:cxn modelId="{24F9ACC4-31C1-4958-B8AA-84F72F96366E}" type="presParOf" srcId="{8905285B-D941-4FA5-B404-80B801EA248D}" destId="{90D661DA-E1CB-4B82-B81F-527484A4E481}" srcOrd="0" destOrd="0" presId="urn:microsoft.com/office/officeart/2018/2/layout/IconVerticalSolidList"/>
    <dgm:cxn modelId="{D6E3624B-60B2-4F9B-8DB1-57624D612A48}" type="presParOf" srcId="{8905285B-D941-4FA5-B404-80B801EA248D}" destId="{114C7D0A-FC95-471F-B977-9213DA3D52E5}" srcOrd="1" destOrd="0" presId="urn:microsoft.com/office/officeart/2018/2/layout/IconVerticalSolidList"/>
    <dgm:cxn modelId="{9AD46D29-B984-4453-B54C-0F3C20B9FF2F}" type="presParOf" srcId="{8905285B-D941-4FA5-B404-80B801EA248D}" destId="{1626DACA-E09C-4F9D-B488-1A2E41171685}" srcOrd="2" destOrd="0" presId="urn:microsoft.com/office/officeart/2018/2/layout/IconVerticalSolidList"/>
    <dgm:cxn modelId="{A8F664C6-E70B-4051-909D-F051D366135B}" type="presParOf" srcId="{8905285B-D941-4FA5-B404-80B801EA248D}" destId="{272B7FB0-4509-430F-87D4-84E5038F0105}" srcOrd="3" destOrd="0" presId="urn:microsoft.com/office/officeart/2018/2/layout/IconVerticalSolidList"/>
    <dgm:cxn modelId="{5EC7BE74-DA0B-4203-B068-1142A6D3D3CB}" type="presParOf" srcId="{2423194B-8AFB-4B78-B451-9A9EF7AEDE38}" destId="{716863AD-58FE-4A42-A179-4053ADD2D384}" srcOrd="5" destOrd="0" presId="urn:microsoft.com/office/officeart/2018/2/layout/IconVerticalSolidList"/>
    <dgm:cxn modelId="{072F2F21-DCBC-432E-B7B8-6BE74EE09248}" type="presParOf" srcId="{2423194B-8AFB-4B78-B451-9A9EF7AEDE38}" destId="{A532DC00-8EA4-4E1A-8E84-D61ECA7C79A5}" srcOrd="6" destOrd="0" presId="urn:microsoft.com/office/officeart/2018/2/layout/IconVerticalSolidList"/>
    <dgm:cxn modelId="{8B17EEF4-A6F4-4D20-810B-EDA8428E4606}" type="presParOf" srcId="{A532DC00-8EA4-4E1A-8E84-D61ECA7C79A5}" destId="{D6253D4E-7CE8-49A5-97EF-58D4C8A482BF}" srcOrd="0" destOrd="0" presId="urn:microsoft.com/office/officeart/2018/2/layout/IconVerticalSolidList"/>
    <dgm:cxn modelId="{6948DFB8-CEC8-48D5-A1C3-2F02410F85D6}" type="presParOf" srcId="{A532DC00-8EA4-4E1A-8E84-D61ECA7C79A5}" destId="{46622FCA-C5FF-40DE-9F55-70B3E2D67088}" srcOrd="1" destOrd="0" presId="urn:microsoft.com/office/officeart/2018/2/layout/IconVerticalSolidList"/>
    <dgm:cxn modelId="{8158BF8A-9C99-4567-A374-F43CDA3555F0}" type="presParOf" srcId="{A532DC00-8EA4-4E1A-8E84-D61ECA7C79A5}" destId="{F50DC97B-7EA4-4F23-A27E-03B5D3C17240}" srcOrd="2" destOrd="0" presId="urn:microsoft.com/office/officeart/2018/2/layout/IconVerticalSolidList"/>
    <dgm:cxn modelId="{09F5C336-9BFE-42D2-8B1B-C5592E11E6FD}" type="presParOf" srcId="{A532DC00-8EA4-4E1A-8E84-D61ECA7C79A5}" destId="{2638B924-BB5F-4B7F-A613-B02C736FE3E4}" srcOrd="3" destOrd="0" presId="urn:microsoft.com/office/officeart/2018/2/layout/IconVerticalSolidList"/>
    <dgm:cxn modelId="{4DD842FB-B6FC-4840-82CE-8101515BAAA3}" type="presParOf" srcId="{2423194B-8AFB-4B78-B451-9A9EF7AEDE38}" destId="{8187D0BA-76C4-4DD1-A63C-B2DD4EEC999E}" srcOrd="7" destOrd="0" presId="urn:microsoft.com/office/officeart/2018/2/layout/IconVerticalSolidList"/>
    <dgm:cxn modelId="{E95205AB-7058-4F8F-BAD3-A45E46894276}" type="presParOf" srcId="{2423194B-8AFB-4B78-B451-9A9EF7AEDE38}" destId="{587B0CF4-F05E-4041-AE95-D7E95CDB72D0}" srcOrd="8" destOrd="0" presId="urn:microsoft.com/office/officeart/2018/2/layout/IconVerticalSolidList"/>
    <dgm:cxn modelId="{D1AF5823-294F-47E5-83D5-EC4A5F4169A3}" type="presParOf" srcId="{587B0CF4-F05E-4041-AE95-D7E95CDB72D0}" destId="{388912A6-FD02-476E-9FBD-76522C667441}" srcOrd="0" destOrd="0" presId="urn:microsoft.com/office/officeart/2018/2/layout/IconVerticalSolidList"/>
    <dgm:cxn modelId="{E8C72047-7401-468E-A807-3DA3407855DD}" type="presParOf" srcId="{587B0CF4-F05E-4041-AE95-D7E95CDB72D0}" destId="{A3C81719-C0D8-4EFD-A474-9F34618E6AD1}" srcOrd="1" destOrd="0" presId="urn:microsoft.com/office/officeart/2018/2/layout/IconVerticalSolidList"/>
    <dgm:cxn modelId="{31FCA16D-503D-4920-AE7C-785DDC5C4C94}" type="presParOf" srcId="{587B0CF4-F05E-4041-AE95-D7E95CDB72D0}" destId="{B748700F-8663-4416-AEDE-71DD02CE4E2C}" srcOrd="2" destOrd="0" presId="urn:microsoft.com/office/officeart/2018/2/layout/IconVerticalSolidList"/>
    <dgm:cxn modelId="{A534EE4A-02BD-4112-A8C5-110D396C96F9}" type="presParOf" srcId="{587B0CF4-F05E-4041-AE95-D7E95CDB72D0}" destId="{50DB6E31-35B5-4882-A33E-14908F446C27}" srcOrd="3" destOrd="0" presId="urn:microsoft.com/office/officeart/2018/2/layout/IconVerticalSolidList"/>
    <dgm:cxn modelId="{7E58C1BF-0BAF-4F83-93B6-61CC8BF906B3}" type="presParOf" srcId="{2423194B-8AFB-4B78-B451-9A9EF7AEDE38}" destId="{CA52CA83-F883-47E3-95C7-2AFEB9692612}" srcOrd="9" destOrd="0" presId="urn:microsoft.com/office/officeart/2018/2/layout/IconVerticalSolidList"/>
    <dgm:cxn modelId="{0245972C-57F1-466E-9914-B7539EB19B80}" type="presParOf" srcId="{2423194B-8AFB-4B78-B451-9A9EF7AEDE38}" destId="{5A1B11AD-040C-4CE3-85E0-96C50E44A4FB}" srcOrd="10" destOrd="0" presId="urn:microsoft.com/office/officeart/2018/2/layout/IconVerticalSolidList"/>
    <dgm:cxn modelId="{E9888CCC-66D1-4DCF-9EBF-0451CF26E0DD}" type="presParOf" srcId="{5A1B11AD-040C-4CE3-85E0-96C50E44A4FB}" destId="{86CE82E8-5513-4F45-97D9-FA3D49D9E512}" srcOrd="0" destOrd="0" presId="urn:microsoft.com/office/officeart/2018/2/layout/IconVerticalSolidList"/>
    <dgm:cxn modelId="{36353E41-33CD-4D37-8EBE-187FF45C8C7D}" type="presParOf" srcId="{5A1B11AD-040C-4CE3-85E0-96C50E44A4FB}" destId="{714B8529-65EE-46CA-8C14-03115BE34B8E}" srcOrd="1" destOrd="0" presId="urn:microsoft.com/office/officeart/2018/2/layout/IconVerticalSolidList"/>
    <dgm:cxn modelId="{41764EFB-1BB3-4F68-8600-E034DB23BB6F}" type="presParOf" srcId="{5A1B11AD-040C-4CE3-85E0-96C50E44A4FB}" destId="{53402E39-C580-4FF2-B309-682F47109E8D}" srcOrd="2" destOrd="0" presId="urn:microsoft.com/office/officeart/2018/2/layout/IconVerticalSolidList"/>
    <dgm:cxn modelId="{CCECB1F9-F5E4-4E36-834D-BFB897D2B890}" type="presParOf" srcId="{5A1B11AD-040C-4CE3-85E0-96C50E44A4FB}" destId="{83F05BFB-0C57-42D8-8AF1-381C77B89473}" srcOrd="3" destOrd="0" presId="urn:microsoft.com/office/officeart/2018/2/layout/IconVerticalSolidList"/>
    <dgm:cxn modelId="{AF8BEA24-872B-46A9-AD3F-C4E7A8CC1C7F}" type="presParOf" srcId="{2423194B-8AFB-4B78-B451-9A9EF7AEDE38}" destId="{0201BD13-BB02-4C6A-9F10-42B8E72CA44E}" srcOrd="11" destOrd="0" presId="urn:microsoft.com/office/officeart/2018/2/layout/IconVerticalSolidList"/>
    <dgm:cxn modelId="{6A2F92DF-9C77-4BA0-B28A-47587D9A6EF4}" type="presParOf" srcId="{2423194B-8AFB-4B78-B451-9A9EF7AEDE38}" destId="{81AD24C7-871F-4366-9693-5614D62CA2B4}" srcOrd="12" destOrd="0" presId="urn:microsoft.com/office/officeart/2018/2/layout/IconVerticalSolidList"/>
    <dgm:cxn modelId="{760CD47E-77BA-4816-869A-AB50B047B925}" type="presParOf" srcId="{81AD24C7-871F-4366-9693-5614D62CA2B4}" destId="{38AF211A-248B-48CB-A409-96AF547434BF}" srcOrd="0" destOrd="0" presId="urn:microsoft.com/office/officeart/2018/2/layout/IconVerticalSolidList"/>
    <dgm:cxn modelId="{94806352-258D-46D6-B4E1-1A232EE7DEAE}" type="presParOf" srcId="{81AD24C7-871F-4366-9693-5614D62CA2B4}" destId="{0E52953E-2115-468A-B847-1EF185F9AA64}" srcOrd="1" destOrd="0" presId="urn:microsoft.com/office/officeart/2018/2/layout/IconVerticalSolidList"/>
    <dgm:cxn modelId="{E5351394-AFA6-47BD-8DA5-16D49D7AE26D}" type="presParOf" srcId="{81AD24C7-871F-4366-9693-5614D62CA2B4}" destId="{FD08A713-DB51-4C5A-81C2-8B73BAE24F25}" srcOrd="2" destOrd="0" presId="urn:microsoft.com/office/officeart/2018/2/layout/IconVerticalSolidList"/>
    <dgm:cxn modelId="{C4888625-D937-4A2E-B9B9-C72B97B2E65A}" type="presParOf" srcId="{81AD24C7-871F-4366-9693-5614D62CA2B4}" destId="{C7727A86-654B-4676-9CE0-D9E465E835C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1529F-D77B-4BB1-A18A-0D9A33E46690}">
      <dsp:nvSpPr>
        <dsp:cNvPr id="0" name=""/>
        <dsp:cNvSpPr/>
      </dsp:nvSpPr>
      <dsp:spPr>
        <a:xfrm>
          <a:off x="0" y="52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54303-03E8-423E-BB6C-B70C2F412CC8}">
      <dsp:nvSpPr>
        <dsp:cNvPr id="0" name=""/>
        <dsp:cNvSpPr/>
      </dsp:nvSpPr>
      <dsp:spPr>
        <a:xfrm>
          <a:off x="217342" y="162181"/>
          <a:ext cx="395168" cy="3951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5E3FAB-7A7D-47BE-A2AF-516FC4C703DC}">
      <dsp:nvSpPr>
        <dsp:cNvPr id="0" name=""/>
        <dsp:cNvSpPr/>
      </dsp:nvSpPr>
      <dsp:spPr>
        <a:xfrm>
          <a:off x="829853" y="52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Approbation de l’ordre du jour</a:t>
          </a:r>
          <a:endParaRPr lang="en-US" sz="2400" kern="1200"/>
        </a:p>
      </dsp:txBody>
      <dsp:txXfrm>
        <a:off x="829853" y="521"/>
        <a:ext cx="5766889" cy="718487"/>
      </dsp:txXfrm>
    </dsp:sp>
    <dsp:sp modelId="{436E5EAD-B21D-4A6D-A685-7A22165DC69B}">
      <dsp:nvSpPr>
        <dsp:cNvPr id="0" name=""/>
        <dsp:cNvSpPr/>
      </dsp:nvSpPr>
      <dsp:spPr>
        <a:xfrm>
          <a:off x="0" y="89863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F6E6E3-3293-4A00-AE56-A7F73B756C05}">
      <dsp:nvSpPr>
        <dsp:cNvPr id="0" name=""/>
        <dsp:cNvSpPr/>
      </dsp:nvSpPr>
      <dsp:spPr>
        <a:xfrm>
          <a:off x="217342" y="1060291"/>
          <a:ext cx="395168" cy="3951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0045A-BA49-4736-A14F-64F6E63F0D4D}">
      <dsp:nvSpPr>
        <dsp:cNvPr id="0" name=""/>
        <dsp:cNvSpPr/>
      </dsp:nvSpPr>
      <dsp:spPr>
        <a:xfrm>
          <a:off x="829853" y="89863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Acceptation du PV de l’AG du 21.11.2020</a:t>
          </a:r>
          <a:endParaRPr lang="en-US" sz="2400" kern="1200" dirty="0"/>
        </a:p>
      </dsp:txBody>
      <dsp:txXfrm>
        <a:off x="829853" y="898631"/>
        <a:ext cx="5766889" cy="718487"/>
      </dsp:txXfrm>
    </dsp:sp>
    <dsp:sp modelId="{90D661DA-E1CB-4B82-B81F-527484A4E481}">
      <dsp:nvSpPr>
        <dsp:cNvPr id="0" name=""/>
        <dsp:cNvSpPr/>
      </dsp:nvSpPr>
      <dsp:spPr>
        <a:xfrm>
          <a:off x="0" y="1796741"/>
          <a:ext cx="6531435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4C7D0A-FC95-471F-B977-9213DA3D52E5}">
      <dsp:nvSpPr>
        <dsp:cNvPr id="0" name=""/>
        <dsp:cNvSpPr/>
      </dsp:nvSpPr>
      <dsp:spPr>
        <a:xfrm>
          <a:off x="184688" y="1958401"/>
          <a:ext cx="395168" cy="3951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B7FB0-4509-430F-87D4-84E5038F0105}">
      <dsp:nvSpPr>
        <dsp:cNvPr id="0" name=""/>
        <dsp:cNvSpPr/>
      </dsp:nvSpPr>
      <dsp:spPr>
        <a:xfrm>
          <a:off x="797199" y="179674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Rapport de la présidente</a:t>
          </a:r>
          <a:endParaRPr lang="en-US" sz="2400" kern="1200" dirty="0"/>
        </a:p>
      </dsp:txBody>
      <dsp:txXfrm>
        <a:off x="797199" y="1796741"/>
        <a:ext cx="5766889" cy="718487"/>
      </dsp:txXfrm>
    </dsp:sp>
    <dsp:sp modelId="{D6253D4E-7CE8-49A5-97EF-58D4C8A482BF}">
      <dsp:nvSpPr>
        <dsp:cNvPr id="0" name=""/>
        <dsp:cNvSpPr/>
      </dsp:nvSpPr>
      <dsp:spPr>
        <a:xfrm>
          <a:off x="0" y="269485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22FCA-C5FF-40DE-9F55-70B3E2D67088}">
      <dsp:nvSpPr>
        <dsp:cNvPr id="0" name=""/>
        <dsp:cNvSpPr/>
      </dsp:nvSpPr>
      <dsp:spPr>
        <a:xfrm>
          <a:off x="217342" y="2856511"/>
          <a:ext cx="395168" cy="39516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8B924-BB5F-4B7F-A613-B02C736FE3E4}">
      <dsp:nvSpPr>
        <dsp:cNvPr id="0" name=""/>
        <dsp:cNvSpPr/>
      </dsp:nvSpPr>
      <dsp:spPr>
        <a:xfrm>
          <a:off x="829853" y="269485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Rapport de la trésorière</a:t>
          </a:r>
          <a:endParaRPr lang="en-US" sz="2400" kern="1200" dirty="0"/>
        </a:p>
      </dsp:txBody>
      <dsp:txXfrm>
        <a:off x="829853" y="2694851"/>
        <a:ext cx="5766889" cy="718487"/>
      </dsp:txXfrm>
    </dsp:sp>
    <dsp:sp modelId="{388912A6-FD02-476E-9FBD-76522C667441}">
      <dsp:nvSpPr>
        <dsp:cNvPr id="0" name=""/>
        <dsp:cNvSpPr/>
      </dsp:nvSpPr>
      <dsp:spPr>
        <a:xfrm>
          <a:off x="0" y="359296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81719-C0D8-4EFD-A474-9F34618E6AD1}">
      <dsp:nvSpPr>
        <dsp:cNvPr id="0" name=""/>
        <dsp:cNvSpPr/>
      </dsp:nvSpPr>
      <dsp:spPr>
        <a:xfrm>
          <a:off x="217342" y="3754621"/>
          <a:ext cx="395168" cy="39516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DB6E31-35B5-4882-A33E-14908F446C27}">
      <dsp:nvSpPr>
        <dsp:cNvPr id="0" name=""/>
        <dsp:cNvSpPr/>
      </dsp:nvSpPr>
      <dsp:spPr>
        <a:xfrm>
          <a:off x="829853" y="359296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Verification des comptes</a:t>
          </a:r>
        </a:p>
      </dsp:txBody>
      <dsp:txXfrm>
        <a:off x="829853" y="3592961"/>
        <a:ext cx="5766889" cy="718487"/>
      </dsp:txXfrm>
    </dsp:sp>
    <dsp:sp modelId="{86CE82E8-5513-4F45-97D9-FA3D49D9E512}">
      <dsp:nvSpPr>
        <dsp:cNvPr id="0" name=""/>
        <dsp:cNvSpPr/>
      </dsp:nvSpPr>
      <dsp:spPr>
        <a:xfrm>
          <a:off x="0" y="4536242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4B8529-65EE-46CA-8C14-03115BE34B8E}">
      <dsp:nvSpPr>
        <dsp:cNvPr id="0" name=""/>
        <dsp:cNvSpPr/>
      </dsp:nvSpPr>
      <dsp:spPr>
        <a:xfrm>
          <a:off x="217342" y="4652731"/>
          <a:ext cx="395168" cy="39516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05BFB-0C57-42D8-8AF1-381C77B89473}">
      <dsp:nvSpPr>
        <dsp:cNvPr id="0" name=""/>
        <dsp:cNvSpPr/>
      </dsp:nvSpPr>
      <dsp:spPr>
        <a:xfrm>
          <a:off x="829853" y="449107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29853" y="4491071"/>
        <a:ext cx="5766889" cy="718487"/>
      </dsp:txXfrm>
    </dsp:sp>
    <dsp:sp modelId="{38AF211A-248B-48CB-A409-96AF547434BF}">
      <dsp:nvSpPr>
        <dsp:cNvPr id="0" name=""/>
        <dsp:cNvSpPr/>
      </dsp:nvSpPr>
      <dsp:spPr>
        <a:xfrm>
          <a:off x="0" y="5389703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52953E-2115-468A-B847-1EF185F9AA64}">
      <dsp:nvSpPr>
        <dsp:cNvPr id="0" name=""/>
        <dsp:cNvSpPr/>
      </dsp:nvSpPr>
      <dsp:spPr>
        <a:xfrm>
          <a:off x="217342" y="5550840"/>
          <a:ext cx="395168" cy="39516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27A86-654B-4676-9CE0-D9E465E835C2}">
      <dsp:nvSpPr>
        <dsp:cNvPr id="0" name=""/>
        <dsp:cNvSpPr/>
      </dsp:nvSpPr>
      <dsp:spPr>
        <a:xfrm>
          <a:off x="829853" y="5386889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 Divers</a:t>
          </a:r>
          <a:endParaRPr lang="en-US" sz="2400" kern="1200"/>
        </a:p>
      </dsp:txBody>
      <dsp:txXfrm>
        <a:off x="829853" y="5386889"/>
        <a:ext cx="5766889" cy="7184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1529F-D77B-4BB1-A18A-0D9A33E46690}">
      <dsp:nvSpPr>
        <dsp:cNvPr id="0" name=""/>
        <dsp:cNvSpPr/>
      </dsp:nvSpPr>
      <dsp:spPr>
        <a:xfrm>
          <a:off x="0" y="52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54303-03E8-423E-BB6C-B70C2F412CC8}">
      <dsp:nvSpPr>
        <dsp:cNvPr id="0" name=""/>
        <dsp:cNvSpPr/>
      </dsp:nvSpPr>
      <dsp:spPr>
        <a:xfrm>
          <a:off x="217342" y="162181"/>
          <a:ext cx="395168" cy="3951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5E3FAB-7A7D-47BE-A2AF-516FC4C703DC}">
      <dsp:nvSpPr>
        <dsp:cNvPr id="0" name=""/>
        <dsp:cNvSpPr/>
      </dsp:nvSpPr>
      <dsp:spPr>
        <a:xfrm>
          <a:off x="829853" y="521"/>
          <a:ext cx="5766889" cy="718487"/>
        </a:xfrm>
        <a:prstGeom prst="rect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b="1" kern="1200"/>
            <a:t>Approbation de l’ordre du jour</a:t>
          </a:r>
          <a:endParaRPr lang="en-US" sz="2400" b="1" kern="1200"/>
        </a:p>
      </dsp:txBody>
      <dsp:txXfrm>
        <a:off x="829853" y="521"/>
        <a:ext cx="5766889" cy="718487"/>
      </dsp:txXfrm>
    </dsp:sp>
    <dsp:sp modelId="{436E5EAD-B21D-4A6D-A685-7A22165DC69B}">
      <dsp:nvSpPr>
        <dsp:cNvPr id="0" name=""/>
        <dsp:cNvSpPr/>
      </dsp:nvSpPr>
      <dsp:spPr>
        <a:xfrm>
          <a:off x="0" y="89863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F6E6E3-3293-4A00-AE56-A7F73B756C05}">
      <dsp:nvSpPr>
        <dsp:cNvPr id="0" name=""/>
        <dsp:cNvSpPr/>
      </dsp:nvSpPr>
      <dsp:spPr>
        <a:xfrm>
          <a:off x="217342" y="1060291"/>
          <a:ext cx="395168" cy="3951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0045A-BA49-4736-A14F-64F6E63F0D4D}">
      <dsp:nvSpPr>
        <dsp:cNvPr id="0" name=""/>
        <dsp:cNvSpPr/>
      </dsp:nvSpPr>
      <dsp:spPr>
        <a:xfrm>
          <a:off x="829853" y="89863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Acceptation du PV de l’AG du 21.11.2020</a:t>
          </a:r>
          <a:endParaRPr lang="en-US" sz="2400" kern="1200" dirty="0"/>
        </a:p>
      </dsp:txBody>
      <dsp:txXfrm>
        <a:off x="829853" y="898631"/>
        <a:ext cx="5766889" cy="718487"/>
      </dsp:txXfrm>
    </dsp:sp>
    <dsp:sp modelId="{90D661DA-E1CB-4B82-B81F-527484A4E481}">
      <dsp:nvSpPr>
        <dsp:cNvPr id="0" name=""/>
        <dsp:cNvSpPr/>
      </dsp:nvSpPr>
      <dsp:spPr>
        <a:xfrm>
          <a:off x="0" y="1796741"/>
          <a:ext cx="6531435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4C7D0A-FC95-471F-B977-9213DA3D52E5}">
      <dsp:nvSpPr>
        <dsp:cNvPr id="0" name=""/>
        <dsp:cNvSpPr/>
      </dsp:nvSpPr>
      <dsp:spPr>
        <a:xfrm>
          <a:off x="184688" y="1958401"/>
          <a:ext cx="395168" cy="3951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B7FB0-4509-430F-87D4-84E5038F0105}">
      <dsp:nvSpPr>
        <dsp:cNvPr id="0" name=""/>
        <dsp:cNvSpPr/>
      </dsp:nvSpPr>
      <dsp:spPr>
        <a:xfrm>
          <a:off x="797199" y="179674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Rapport de la présidente</a:t>
          </a:r>
          <a:endParaRPr lang="en-US" sz="2400" kern="1200" dirty="0"/>
        </a:p>
      </dsp:txBody>
      <dsp:txXfrm>
        <a:off x="797199" y="1796741"/>
        <a:ext cx="5766889" cy="718487"/>
      </dsp:txXfrm>
    </dsp:sp>
    <dsp:sp modelId="{D6253D4E-7CE8-49A5-97EF-58D4C8A482BF}">
      <dsp:nvSpPr>
        <dsp:cNvPr id="0" name=""/>
        <dsp:cNvSpPr/>
      </dsp:nvSpPr>
      <dsp:spPr>
        <a:xfrm>
          <a:off x="0" y="269485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22FCA-C5FF-40DE-9F55-70B3E2D67088}">
      <dsp:nvSpPr>
        <dsp:cNvPr id="0" name=""/>
        <dsp:cNvSpPr/>
      </dsp:nvSpPr>
      <dsp:spPr>
        <a:xfrm>
          <a:off x="217342" y="2856511"/>
          <a:ext cx="395168" cy="39516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8B924-BB5F-4B7F-A613-B02C736FE3E4}">
      <dsp:nvSpPr>
        <dsp:cNvPr id="0" name=""/>
        <dsp:cNvSpPr/>
      </dsp:nvSpPr>
      <dsp:spPr>
        <a:xfrm>
          <a:off x="829853" y="269485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Rapport de la trésorière</a:t>
          </a:r>
          <a:endParaRPr lang="en-US" sz="2400" kern="1200" dirty="0"/>
        </a:p>
      </dsp:txBody>
      <dsp:txXfrm>
        <a:off x="829853" y="2694851"/>
        <a:ext cx="5766889" cy="718487"/>
      </dsp:txXfrm>
    </dsp:sp>
    <dsp:sp modelId="{388912A6-FD02-476E-9FBD-76522C667441}">
      <dsp:nvSpPr>
        <dsp:cNvPr id="0" name=""/>
        <dsp:cNvSpPr/>
      </dsp:nvSpPr>
      <dsp:spPr>
        <a:xfrm>
          <a:off x="0" y="359296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81719-C0D8-4EFD-A474-9F34618E6AD1}">
      <dsp:nvSpPr>
        <dsp:cNvPr id="0" name=""/>
        <dsp:cNvSpPr/>
      </dsp:nvSpPr>
      <dsp:spPr>
        <a:xfrm>
          <a:off x="217342" y="3754621"/>
          <a:ext cx="395168" cy="39516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DB6E31-35B5-4882-A33E-14908F446C27}">
      <dsp:nvSpPr>
        <dsp:cNvPr id="0" name=""/>
        <dsp:cNvSpPr/>
      </dsp:nvSpPr>
      <dsp:spPr>
        <a:xfrm>
          <a:off x="829853" y="359296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Verification des comptes</a:t>
          </a:r>
        </a:p>
      </dsp:txBody>
      <dsp:txXfrm>
        <a:off x="829853" y="3592961"/>
        <a:ext cx="5766889" cy="718487"/>
      </dsp:txXfrm>
    </dsp:sp>
    <dsp:sp modelId="{86CE82E8-5513-4F45-97D9-FA3D49D9E512}">
      <dsp:nvSpPr>
        <dsp:cNvPr id="0" name=""/>
        <dsp:cNvSpPr/>
      </dsp:nvSpPr>
      <dsp:spPr>
        <a:xfrm>
          <a:off x="0" y="4536242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4B8529-65EE-46CA-8C14-03115BE34B8E}">
      <dsp:nvSpPr>
        <dsp:cNvPr id="0" name=""/>
        <dsp:cNvSpPr/>
      </dsp:nvSpPr>
      <dsp:spPr>
        <a:xfrm>
          <a:off x="217342" y="4652731"/>
          <a:ext cx="395168" cy="39516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05BFB-0C57-42D8-8AF1-381C77B89473}">
      <dsp:nvSpPr>
        <dsp:cNvPr id="0" name=""/>
        <dsp:cNvSpPr/>
      </dsp:nvSpPr>
      <dsp:spPr>
        <a:xfrm>
          <a:off x="829853" y="449107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29853" y="4491071"/>
        <a:ext cx="5766889" cy="718487"/>
      </dsp:txXfrm>
    </dsp:sp>
    <dsp:sp modelId="{38AF211A-248B-48CB-A409-96AF547434BF}">
      <dsp:nvSpPr>
        <dsp:cNvPr id="0" name=""/>
        <dsp:cNvSpPr/>
      </dsp:nvSpPr>
      <dsp:spPr>
        <a:xfrm>
          <a:off x="0" y="5389703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52953E-2115-468A-B847-1EF185F9AA64}">
      <dsp:nvSpPr>
        <dsp:cNvPr id="0" name=""/>
        <dsp:cNvSpPr/>
      </dsp:nvSpPr>
      <dsp:spPr>
        <a:xfrm>
          <a:off x="217342" y="5550840"/>
          <a:ext cx="395168" cy="39516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27A86-654B-4676-9CE0-D9E465E835C2}">
      <dsp:nvSpPr>
        <dsp:cNvPr id="0" name=""/>
        <dsp:cNvSpPr/>
      </dsp:nvSpPr>
      <dsp:spPr>
        <a:xfrm>
          <a:off x="829853" y="5386889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 Divers</a:t>
          </a:r>
          <a:endParaRPr lang="en-US" sz="2400" kern="1200"/>
        </a:p>
      </dsp:txBody>
      <dsp:txXfrm>
        <a:off x="829853" y="5386889"/>
        <a:ext cx="5766889" cy="7184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1529F-D77B-4BB1-A18A-0D9A33E46690}">
      <dsp:nvSpPr>
        <dsp:cNvPr id="0" name=""/>
        <dsp:cNvSpPr/>
      </dsp:nvSpPr>
      <dsp:spPr>
        <a:xfrm>
          <a:off x="0" y="52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54303-03E8-423E-BB6C-B70C2F412CC8}">
      <dsp:nvSpPr>
        <dsp:cNvPr id="0" name=""/>
        <dsp:cNvSpPr/>
      </dsp:nvSpPr>
      <dsp:spPr>
        <a:xfrm>
          <a:off x="217342" y="162181"/>
          <a:ext cx="395168" cy="3951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5E3FAB-7A7D-47BE-A2AF-516FC4C703DC}">
      <dsp:nvSpPr>
        <dsp:cNvPr id="0" name=""/>
        <dsp:cNvSpPr/>
      </dsp:nvSpPr>
      <dsp:spPr>
        <a:xfrm>
          <a:off x="829853" y="52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Approbation de l’ordre du jour</a:t>
          </a:r>
          <a:endParaRPr lang="en-US" sz="2400" kern="1200" dirty="0"/>
        </a:p>
      </dsp:txBody>
      <dsp:txXfrm>
        <a:off x="829853" y="521"/>
        <a:ext cx="5766889" cy="718487"/>
      </dsp:txXfrm>
    </dsp:sp>
    <dsp:sp modelId="{436E5EAD-B21D-4A6D-A685-7A22165DC69B}">
      <dsp:nvSpPr>
        <dsp:cNvPr id="0" name=""/>
        <dsp:cNvSpPr/>
      </dsp:nvSpPr>
      <dsp:spPr>
        <a:xfrm>
          <a:off x="0" y="89863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F6E6E3-3293-4A00-AE56-A7F73B756C05}">
      <dsp:nvSpPr>
        <dsp:cNvPr id="0" name=""/>
        <dsp:cNvSpPr/>
      </dsp:nvSpPr>
      <dsp:spPr>
        <a:xfrm>
          <a:off x="217342" y="1060291"/>
          <a:ext cx="395168" cy="3951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0045A-BA49-4736-A14F-64F6E63F0D4D}">
      <dsp:nvSpPr>
        <dsp:cNvPr id="0" name=""/>
        <dsp:cNvSpPr/>
      </dsp:nvSpPr>
      <dsp:spPr>
        <a:xfrm>
          <a:off x="829853" y="898631"/>
          <a:ext cx="5766889" cy="718487"/>
        </a:xfrm>
        <a:prstGeom prst="rect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b="1" kern="1200" dirty="0"/>
            <a:t>Acceptation</a:t>
          </a:r>
          <a:r>
            <a:rPr lang="fr-CH" sz="2400" kern="1200" dirty="0"/>
            <a:t> </a:t>
          </a:r>
          <a:r>
            <a:rPr lang="fr-CH" sz="2400" b="1" kern="1200" dirty="0"/>
            <a:t>du PV de l’AG du 21.11.2020</a:t>
          </a:r>
          <a:endParaRPr lang="en-US" sz="2400" b="1" kern="1200" dirty="0"/>
        </a:p>
      </dsp:txBody>
      <dsp:txXfrm>
        <a:off x="829853" y="898631"/>
        <a:ext cx="5766889" cy="718487"/>
      </dsp:txXfrm>
    </dsp:sp>
    <dsp:sp modelId="{90D661DA-E1CB-4B82-B81F-527484A4E481}">
      <dsp:nvSpPr>
        <dsp:cNvPr id="0" name=""/>
        <dsp:cNvSpPr/>
      </dsp:nvSpPr>
      <dsp:spPr>
        <a:xfrm>
          <a:off x="0" y="1796741"/>
          <a:ext cx="6531435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4C7D0A-FC95-471F-B977-9213DA3D52E5}">
      <dsp:nvSpPr>
        <dsp:cNvPr id="0" name=""/>
        <dsp:cNvSpPr/>
      </dsp:nvSpPr>
      <dsp:spPr>
        <a:xfrm>
          <a:off x="184688" y="1958401"/>
          <a:ext cx="395168" cy="3951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B7FB0-4509-430F-87D4-84E5038F0105}">
      <dsp:nvSpPr>
        <dsp:cNvPr id="0" name=""/>
        <dsp:cNvSpPr/>
      </dsp:nvSpPr>
      <dsp:spPr>
        <a:xfrm>
          <a:off x="797199" y="179674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Rapport de la présidente</a:t>
          </a:r>
          <a:endParaRPr lang="en-US" sz="2400" kern="1200" dirty="0"/>
        </a:p>
      </dsp:txBody>
      <dsp:txXfrm>
        <a:off x="797199" y="1796741"/>
        <a:ext cx="5766889" cy="718487"/>
      </dsp:txXfrm>
    </dsp:sp>
    <dsp:sp modelId="{D6253D4E-7CE8-49A5-97EF-58D4C8A482BF}">
      <dsp:nvSpPr>
        <dsp:cNvPr id="0" name=""/>
        <dsp:cNvSpPr/>
      </dsp:nvSpPr>
      <dsp:spPr>
        <a:xfrm>
          <a:off x="0" y="269485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22FCA-C5FF-40DE-9F55-70B3E2D67088}">
      <dsp:nvSpPr>
        <dsp:cNvPr id="0" name=""/>
        <dsp:cNvSpPr/>
      </dsp:nvSpPr>
      <dsp:spPr>
        <a:xfrm>
          <a:off x="217342" y="2856511"/>
          <a:ext cx="395168" cy="39516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8B924-BB5F-4B7F-A613-B02C736FE3E4}">
      <dsp:nvSpPr>
        <dsp:cNvPr id="0" name=""/>
        <dsp:cNvSpPr/>
      </dsp:nvSpPr>
      <dsp:spPr>
        <a:xfrm>
          <a:off x="829853" y="269485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Rapport de la trésorière</a:t>
          </a:r>
          <a:endParaRPr lang="en-US" sz="2400" kern="1200" dirty="0"/>
        </a:p>
      </dsp:txBody>
      <dsp:txXfrm>
        <a:off x="829853" y="2694851"/>
        <a:ext cx="5766889" cy="718487"/>
      </dsp:txXfrm>
    </dsp:sp>
    <dsp:sp modelId="{388912A6-FD02-476E-9FBD-76522C667441}">
      <dsp:nvSpPr>
        <dsp:cNvPr id="0" name=""/>
        <dsp:cNvSpPr/>
      </dsp:nvSpPr>
      <dsp:spPr>
        <a:xfrm>
          <a:off x="0" y="359296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81719-C0D8-4EFD-A474-9F34618E6AD1}">
      <dsp:nvSpPr>
        <dsp:cNvPr id="0" name=""/>
        <dsp:cNvSpPr/>
      </dsp:nvSpPr>
      <dsp:spPr>
        <a:xfrm>
          <a:off x="217342" y="3754621"/>
          <a:ext cx="395168" cy="39516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DB6E31-35B5-4882-A33E-14908F446C27}">
      <dsp:nvSpPr>
        <dsp:cNvPr id="0" name=""/>
        <dsp:cNvSpPr/>
      </dsp:nvSpPr>
      <dsp:spPr>
        <a:xfrm>
          <a:off x="829853" y="359296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Verification des </a:t>
          </a:r>
          <a:r>
            <a:rPr lang="en-US" sz="2400" kern="1200" dirty="0" err="1"/>
            <a:t>comptes</a:t>
          </a:r>
          <a:endParaRPr lang="en-US" sz="2400" kern="1200" dirty="0"/>
        </a:p>
      </dsp:txBody>
      <dsp:txXfrm>
        <a:off x="829853" y="3592961"/>
        <a:ext cx="5766889" cy="718487"/>
      </dsp:txXfrm>
    </dsp:sp>
    <dsp:sp modelId="{86CE82E8-5513-4F45-97D9-FA3D49D9E512}">
      <dsp:nvSpPr>
        <dsp:cNvPr id="0" name=""/>
        <dsp:cNvSpPr/>
      </dsp:nvSpPr>
      <dsp:spPr>
        <a:xfrm>
          <a:off x="0" y="4536242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4B8529-65EE-46CA-8C14-03115BE34B8E}">
      <dsp:nvSpPr>
        <dsp:cNvPr id="0" name=""/>
        <dsp:cNvSpPr/>
      </dsp:nvSpPr>
      <dsp:spPr>
        <a:xfrm>
          <a:off x="217342" y="4652731"/>
          <a:ext cx="395168" cy="39516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05BFB-0C57-42D8-8AF1-381C77B89473}">
      <dsp:nvSpPr>
        <dsp:cNvPr id="0" name=""/>
        <dsp:cNvSpPr/>
      </dsp:nvSpPr>
      <dsp:spPr>
        <a:xfrm>
          <a:off x="829853" y="449107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29853" y="4491071"/>
        <a:ext cx="5766889" cy="718487"/>
      </dsp:txXfrm>
    </dsp:sp>
    <dsp:sp modelId="{38AF211A-248B-48CB-A409-96AF547434BF}">
      <dsp:nvSpPr>
        <dsp:cNvPr id="0" name=""/>
        <dsp:cNvSpPr/>
      </dsp:nvSpPr>
      <dsp:spPr>
        <a:xfrm>
          <a:off x="0" y="5389703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52953E-2115-468A-B847-1EF185F9AA64}">
      <dsp:nvSpPr>
        <dsp:cNvPr id="0" name=""/>
        <dsp:cNvSpPr/>
      </dsp:nvSpPr>
      <dsp:spPr>
        <a:xfrm>
          <a:off x="217342" y="5550840"/>
          <a:ext cx="395168" cy="39516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27A86-654B-4676-9CE0-D9E465E835C2}">
      <dsp:nvSpPr>
        <dsp:cNvPr id="0" name=""/>
        <dsp:cNvSpPr/>
      </dsp:nvSpPr>
      <dsp:spPr>
        <a:xfrm>
          <a:off x="829853" y="5386889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 Divers</a:t>
          </a:r>
          <a:endParaRPr lang="en-US" sz="2400" kern="1200"/>
        </a:p>
      </dsp:txBody>
      <dsp:txXfrm>
        <a:off x="829853" y="5386889"/>
        <a:ext cx="5766889" cy="7184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1529F-D77B-4BB1-A18A-0D9A33E46690}">
      <dsp:nvSpPr>
        <dsp:cNvPr id="0" name=""/>
        <dsp:cNvSpPr/>
      </dsp:nvSpPr>
      <dsp:spPr>
        <a:xfrm>
          <a:off x="0" y="52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54303-03E8-423E-BB6C-B70C2F412CC8}">
      <dsp:nvSpPr>
        <dsp:cNvPr id="0" name=""/>
        <dsp:cNvSpPr/>
      </dsp:nvSpPr>
      <dsp:spPr>
        <a:xfrm>
          <a:off x="217342" y="162181"/>
          <a:ext cx="395168" cy="3951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5E3FAB-7A7D-47BE-A2AF-516FC4C703DC}">
      <dsp:nvSpPr>
        <dsp:cNvPr id="0" name=""/>
        <dsp:cNvSpPr/>
      </dsp:nvSpPr>
      <dsp:spPr>
        <a:xfrm>
          <a:off x="829853" y="52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Approbation de l’ordre du jour</a:t>
          </a:r>
          <a:endParaRPr lang="en-US" sz="2400" kern="1200"/>
        </a:p>
      </dsp:txBody>
      <dsp:txXfrm>
        <a:off x="829853" y="521"/>
        <a:ext cx="5766889" cy="718487"/>
      </dsp:txXfrm>
    </dsp:sp>
    <dsp:sp modelId="{436E5EAD-B21D-4A6D-A685-7A22165DC69B}">
      <dsp:nvSpPr>
        <dsp:cNvPr id="0" name=""/>
        <dsp:cNvSpPr/>
      </dsp:nvSpPr>
      <dsp:spPr>
        <a:xfrm>
          <a:off x="0" y="89863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F6E6E3-3293-4A00-AE56-A7F73B756C05}">
      <dsp:nvSpPr>
        <dsp:cNvPr id="0" name=""/>
        <dsp:cNvSpPr/>
      </dsp:nvSpPr>
      <dsp:spPr>
        <a:xfrm>
          <a:off x="217342" y="1060291"/>
          <a:ext cx="395168" cy="3951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0045A-BA49-4736-A14F-64F6E63F0D4D}">
      <dsp:nvSpPr>
        <dsp:cNvPr id="0" name=""/>
        <dsp:cNvSpPr/>
      </dsp:nvSpPr>
      <dsp:spPr>
        <a:xfrm>
          <a:off x="829853" y="89863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Acceptation du PV de l’AG du 21.11.2020</a:t>
          </a:r>
          <a:endParaRPr lang="en-US" sz="2400" kern="1200" dirty="0"/>
        </a:p>
      </dsp:txBody>
      <dsp:txXfrm>
        <a:off x="829853" y="898631"/>
        <a:ext cx="5766889" cy="718487"/>
      </dsp:txXfrm>
    </dsp:sp>
    <dsp:sp modelId="{90D661DA-E1CB-4B82-B81F-527484A4E481}">
      <dsp:nvSpPr>
        <dsp:cNvPr id="0" name=""/>
        <dsp:cNvSpPr/>
      </dsp:nvSpPr>
      <dsp:spPr>
        <a:xfrm>
          <a:off x="0" y="1796741"/>
          <a:ext cx="6531435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4C7D0A-FC95-471F-B977-9213DA3D52E5}">
      <dsp:nvSpPr>
        <dsp:cNvPr id="0" name=""/>
        <dsp:cNvSpPr/>
      </dsp:nvSpPr>
      <dsp:spPr>
        <a:xfrm>
          <a:off x="184688" y="1958401"/>
          <a:ext cx="395168" cy="3951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B7FB0-4509-430F-87D4-84E5038F0105}">
      <dsp:nvSpPr>
        <dsp:cNvPr id="0" name=""/>
        <dsp:cNvSpPr/>
      </dsp:nvSpPr>
      <dsp:spPr>
        <a:xfrm>
          <a:off x="797199" y="1796741"/>
          <a:ext cx="5766889" cy="718487"/>
        </a:xfrm>
        <a:prstGeom prst="rect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b="1" kern="1200" dirty="0"/>
            <a:t>Rapport de la présidente</a:t>
          </a:r>
          <a:endParaRPr lang="en-US" sz="2400" b="1" kern="1200" dirty="0"/>
        </a:p>
      </dsp:txBody>
      <dsp:txXfrm>
        <a:off x="797199" y="1796741"/>
        <a:ext cx="5766889" cy="718487"/>
      </dsp:txXfrm>
    </dsp:sp>
    <dsp:sp modelId="{D6253D4E-7CE8-49A5-97EF-58D4C8A482BF}">
      <dsp:nvSpPr>
        <dsp:cNvPr id="0" name=""/>
        <dsp:cNvSpPr/>
      </dsp:nvSpPr>
      <dsp:spPr>
        <a:xfrm>
          <a:off x="0" y="269485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22FCA-C5FF-40DE-9F55-70B3E2D67088}">
      <dsp:nvSpPr>
        <dsp:cNvPr id="0" name=""/>
        <dsp:cNvSpPr/>
      </dsp:nvSpPr>
      <dsp:spPr>
        <a:xfrm>
          <a:off x="217342" y="2856511"/>
          <a:ext cx="395168" cy="39516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8B924-BB5F-4B7F-A613-B02C736FE3E4}">
      <dsp:nvSpPr>
        <dsp:cNvPr id="0" name=""/>
        <dsp:cNvSpPr/>
      </dsp:nvSpPr>
      <dsp:spPr>
        <a:xfrm>
          <a:off x="829853" y="269485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Rapport de la trésorière</a:t>
          </a:r>
          <a:endParaRPr lang="en-US" sz="2400" kern="1200" dirty="0"/>
        </a:p>
      </dsp:txBody>
      <dsp:txXfrm>
        <a:off x="829853" y="2694851"/>
        <a:ext cx="5766889" cy="718487"/>
      </dsp:txXfrm>
    </dsp:sp>
    <dsp:sp modelId="{388912A6-FD02-476E-9FBD-76522C667441}">
      <dsp:nvSpPr>
        <dsp:cNvPr id="0" name=""/>
        <dsp:cNvSpPr/>
      </dsp:nvSpPr>
      <dsp:spPr>
        <a:xfrm>
          <a:off x="0" y="359296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81719-C0D8-4EFD-A474-9F34618E6AD1}">
      <dsp:nvSpPr>
        <dsp:cNvPr id="0" name=""/>
        <dsp:cNvSpPr/>
      </dsp:nvSpPr>
      <dsp:spPr>
        <a:xfrm>
          <a:off x="217342" y="3754621"/>
          <a:ext cx="395168" cy="39516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DB6E31-35B5-4882-A33E-14908F446C27}">
      <dsp:nvSpPr>
        <dsp:cNvPr id="0" name=""/>
        <dsp:cNvSpPr/>
      </dsp:nvSpPr>
      <dsp:spPr>
        <a:xfrm>
          <a:off x="829853" y="359296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Verification des comptes</a:t>
          </a:r>
        </a:p>
      </dsp:txBody>
      <dsp:txXfrm>
        <a:off x="829853" y="3592961"/>
        <a:ext cx="5766889" cy="718487"/>
      </dsp:txXfrm>
    </dsp:sp>
    <dsp:sp modelId="{86CE82E8-5513-4F45-97D9-FA3D49D9E512}">
      <dsp:nvSpPr>
        <dsp:cNvPr id="0" name=""/>
        <dsp:cNvSpPr/>
      </dsp:nvSpPr>
      <dsp:spPr>
        <a:xfrm>
          <a:off x="0" y="4536242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4B8529-65EE-46CA-8C14-03115BE34B8E}">
      <dsp:nvSpPr>
        <dsp:cNvPr id="0" name=""/>
        <dsp:cNvSpPr/>
      </dsp:nvSpPr>
      <dsp:spPr>
        <a:xfrm>
          <a:off x="217342" y="4652731"/>
          <a:ext cx="395168" cy="39516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05BFB-0C57-42D8-8AF1-381C77B89473}">
      <dsp:nvSpPr>
        <dsp:cNvPr id="0" name=""/>
        <dsp:cNvSpPr/>
      </dsp:nvSpPr>
      <dsp:spPr>
        <a:xfrm>
          <a:off x="829853" y="449107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29853" y="4491071"/>
        <a:ext cx="5766889" cy="718487"/>
      </dsp:txXfrm>
    </dsp:sp>
    <dsp:sp modelId="{38AF211A-248B-48CB-A409-96AF547434BF}">
      <dsp:nvSpPr>
        <dsp:cNvPr id="0" name=""/>
        <dsp:cNvSpPr/>
      </dsp:nvSpPr>
      <dsp:spPr>
        <a:xfrm>
          <a:off x="0" y="5389703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52953E-2115-468A-B847-1EF185F9AA64}">
      <dsp:nvSpPr>
        <dsp:cNvPr id="0" name=""/>
        <dsp:cNvSpPr/>
      </dsp:nvSpPr>
      <dsp:spPr>
        <a:xfrm>
          <a:off x="217342" y="5550840"/>
          <a:ext cx="395168" cy="39516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27A86-654B-4676-9CE0-D9E465E835C2}">
      <dsp:nvSpPr>
        <dsp:cNvPr id="0" name=""/>
        <dsp:cNvSpPr/>
      </dsp:nvSpPr>
      <dsp:spPr>
        <a:xfrm>
          <a:off x="829853" y="5386889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 Divers</a:t>
          </a:r>
          <a:endParaRPr lang="en-US" sz="2400" kern="1200"/>
        </a:p>
      </dsp:txBody>
      <dsp:txXfrm>
        <a:off x="829853" y="5386889"/>
        <a:ext cx="5766889" cy="7184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1529F-D77B-4BB1-A18A-0D9A33E46690}">
      <dsp:nvSpPr>
        <dsp:cNvPr id="0" name=""/>
        <dsp:cNvSpPr/>
      </dsp:nvSpPr>
      <dsp:spPr>
        <a:xfrm>
          <a:off x="0" y="52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54303-03E8-423E-BB6C-B70C2F412CC8}">
      <dsp:nvSpPr>
        <dsp:cNvPr id="0" name=""/>
        <dsp:cNvSpPr/>
      </dsp:nvSpPr>
      <dsp:spPr>
        <a:xfrm>
          <a:off x="217342" y="162181"/>
          <a:ext cx="395168" cy="3951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5E3FAB-7A7D-47BE-A2AF-516FC4C703DC}">
      <dsp:nvSpPr>
        <dsp:cNvPr id="0" name=""/>
        <dsp:cNvSpPr/>
      </dsp:nvSpPr>
      <dsp:spPr>
        <a:xfrm>
          <a:off x="829853" y="52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Approbation de l’ordre du jour</a:t>
          </a:r>
          <a:endParaRPr lang="en-US" sz="2400" kern="1200"/>
        </a:p>
      </dsp:txBody>
      <dsp:txXfrm>
        <a:off x="829853" y="521"/>
        <a:ext cx="5766889" cy="718487"/>
      </dsp:txXfrm>
    </dsp:sp>
    <dsp:sp modelId="{436E5EAD-B21D-4A6D-A685-7A22165DC69B}">
      <dsp:nvSpPr>
        <dsp:cNvPr id="0" name=""/>
        <dsp:cNvSpPr/>
      </dsp:nvSpPr>
      <dsp:spPr>
        <a:xfrm>
          <a:off x="0" y="89863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F6E6E3-3293-4A00-AE56-A7F73B756C05}">
      <dsp:nvSpPr>
        <dsp:cNvPr id="0" name=""/>
        <dsp:cNvSpPr/>
      </dsp:nvSpPr>
      <dsp:spPr>
        <a:xfrm>
          <a:off x="217342" y="1060291"/>
          <a:ext cx="395168" cy="3951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0045A-BA49-4736-A14F-64F6E63F0D4D}">
      <dsp:nvSpPr>
        <dsp:cNvPr id="0" name=""/>
        <dsp:cNvSpPr/>
      </dsp:nvSpPr>
      <dsp:spPr>
        <a:xfrm>
          <a:off x="829853" y="89863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Acceptation du PV de l’AG du 21.11.2020</a:t>
          </a:r>
          <a:endParaRPr lang="en-US" sz="2400" kern="1200" dirty="0"/>
        </a:p>
      </dsp:txBody>
      <dsp:txXfrm>
        <a:off x="829853" y="898631"/>
        <a:ext cx="5766889" cy="718487"/>
      </dsp:txXfrm>
    </dsp:sp>
    <dsp:sp modelId="{90D661DA-E1CB-4B82-B81F-527484A4E481}">
      <dsp:nvSpPr>
        <dsp:cNvPr id="0" name=""/>
        <dsp:cNvSpPr/>
      </dsp:nvSpPr>
      <dsp:spPr>
        <a:xfrm>
          <a:off x="0" y="1796741"/>
          <a:ext cx="6531435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4C7D0A-FC95-471F-B977-9213DA3D52E5}">
      <dsp:nvSpPr>
        <dsp:cNvPr id="0" name=""/>
        <dsp:cNvSpPr/>
      </dsp:nvSpPr>
      <dsp:spPr>
        <a:xfrm>
          <a:off x="184688" y="1958401"/>
          <a:ext cx="395168" cy="3951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B7FB0-4509-430F-87D4-84E5038F0105}">
      <dsp:nvSpPr>
        <dsp:cNvPr id="0" name=""/>
        <dsp:cNvSpPr/>
      </dsp:nvSpPr>
      <dsp:spPr>
        <a:xfrm>
          <a:off x="797199" y="179674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Rapport du Président</a:t>
          </a:r>
          <a:endParaRPr lang="en-US" sz="2400" kern="1200"/>
        </a:p>
      </dsp:txBody>
      <dsp:txXfrm>
        <a:off x="797199" y="1796741"/>
        <a:ext cx="5766889" cy="718487"/>
      </dsp:txXfrm>
    </dsp:sp>
    <dsp:sp modelId="{D6253D4E-7CE8-49A5-97EF-58D4C8A482BF}">
      <dsp:nvSpPr>
        <dsp:cNvPr id="0" name=""/>
        <dsp:cNvSpPr/>
      </dsp:nvSpPr>
      <dsp:spPr>
        <a:xfrm>
          <a:off x="0" y="269485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22FCA-C5FF-40DE-9F55-70B3E2D67088}">
      <dsp:nvSpPr>
        <dsp:cNvPr id="0" name=""/>
        <dsp:cNvSpPr/>
      </dsp:nvSpPr>
      <dsp:spPr>
        <a:xfrm>
          <a:off x="217342" y="2856511"/>
          <a:ext cx="395168" cy="39516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8B924-BB5F-4B7F-A613-B02C736FE3E4}">
      <dsp:nvSpPr>
        <dsp:cNvPr id="0" name=""/>
        <dsp:cNvSpPr/>
      </dsp:nvSpPr>
      <dsp:spPr>
        <a:xfrm>
          <a:off x="829853" y="2694851"/>
          <a:ext cx="5766889" cy="718487"/>
        </a:xfrm>
        <a:prstGeom prst="rect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b="1" kern="1200" dirty="0"/>
            <a:t>Rapport de la Trésorière</a:t>
          </a:r>
          <a:endParaRPr lang="en-US" sz="2400" b="1" kern="1200" dirty="0"/>
        </a:p>
      </dsp:txBody>
      <dsp:txXfrm>
        <a:off x="829853" y="2694851"/>
        <a:ext cx="5766889" cy="718487"/>
      </dsp:txXfrm>
    </dsp:sp>
    <dsp:sp modelId="{388912A6-FD02-476E-9FBD-76522C667441}">
      <dsp:nvSpPr>
        <dsp:cNvPr id="0" name=""/>
        <dsp:cNvSpPr/>
      </dsp:nvSpPr>
      <dsp:spPr>
        <a:xfrm>
          <a:off x="0" y="359296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81719-C0D8-4EFD-A474-9F34618E6AD1}">
      <dsp:nvSpPr>
        <dsp:cNvPr id="0" name=""/>
        <dsp:cNvSpPr/>
      </dsp:nvSpPr>
      <dsp:spPr>
        <a:xfrm>
          <a:off x="217342" y="3754621"/>
          <a:ext cx="395168" cy="39516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DB6E31-35B5-4882-A33E-14908F446C27}">
      <dsp:nvSpPr>
        <dsp:cNvPr id="0" name=""/>
        <dsp:cNvSpPr/>
      </dsp:nvSpPr>
      <dsp:spPr>
        <a:xfrm>
          <a:off x="829853" y="359296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Verification des comptes</a:t>
          </a:r>
        </a:p>
      </dsp:txBody>
      <dsp:txXfrm>
        <a:off x="829853" y="3592961"/>
        <a:ext cx="5766889" cy="718487"/>
      </dsp:txXfrm>
    </dsp:sp>
    <dsp:sp modelId="{86CE82E8-5513-4F45-97D9-FA3D49D9E512}">
      <dsp:nvSpPr>
        <dsp:cNvPr id="0" name=""/>
        <dsp:cNvSpPr/>
      </dsp:nvSpPr>
      <dsp:spPr>
        <a:xfrm>
          <a:off x="0" y="4536242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4B8529-65EE-46CA-8C14-03115BE34B8E}">
      <dsp:nvSpPr>
        <dsp:cNvPr id="0" name=""/>
        <dsp:cNvSpPr/>
      </dsp:nvSpPr>
      <dsp:spPr>
        <a:xfrm>
          <a:off x="217342" y="4652731"/>
          <a:ext cx="395168" cy="39516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05BFB-0C57-42D8-8AF1-381C77B89473}">
      <dsp:nvSpPr>
        <dsp:cNvPr id="0" name=""/>
        <dsp:cNvSpPr/>
      </dsp:nvSpPr>
      <dsp:spPr>
        <a:xfrm>
          <a:off x="829853" y="449107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29853" y="4491071"/>
        <a:ext cx="5766889" cy="718487"/>
      </dsp:txXfrm>
    </dsp:sp>
    <dsp:sp modelId="{38AF211A-248B-48CB-A409-96AF547434BF}">
      <dsp:nvSpPr>
        <dsp:cNvPr id="0" name=""/>
        <dsp:cNvSpPr/>
      </dsp:nvSpPr>
      <dsp:spPr>
        <a:xfrm>
          <a:off x="0" y="5389703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52953E-2115-468A-B847-1EF185F9AA64}">
      <dsp:nvSpPr>
        <dsp:cNvPr id="0" name=""/>
        <dsp:cNvSpPr/>
      </dsp:nvSpPr>
      <dsp:spPr>
        <a:xfrm>
          <a:off x="217342" y="5550840"/>
          <a:ext cx="395168" cy="39516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27A86-654B-4676-9CE0-D9E465E835C2}">
      <dsp:nvSpPr>
        <dsp:cNvPr id="0" name=""/>
        <dsp:cNvSpPr/>
      </dsp:nvSpPr>
      <dsp:spPr>
        <a:xfrm>
          <a:off x="829853" y="5386889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 Divers</a:t>
          </a:r>
          <a:endParaRPr lang="en-US" sz="2400" kern="1200"/>
        </a:p>
      </dsp:txBody>
      <dsp:txXfrm>
        <a:off x="829853" y="5386889"/>
        <a:ext cx="5766889" cy="7184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1529F-D77B-4BB1-A18A-0D9A33E46690}">
      <dsp:nvSpPr>
        <dsp:cNvPr id="0" name=""/>
        <dsp:cNvSpPr/>
      </dsp:nvSpPr>
      <dsp:spPr>
        <a:xfrm>
          <a:off x="0" y="52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54303-03E8-423E-BB6C-B70C2F412CC8}">
      <dsp:nvSpPr>
        <dsp:cNvPr id="0" name=""/>
        <dsp:cNvSpPr/>
      </dsp:nvSpPr>
      <dsp:spPr>
        <a:xfrm>
          <a:off x="217342" y="162181"/>
          <a:ext cx="395168" cy="3951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5E3FAB-7A7D-47BE-A2AF-516FC4C703DC}">
      <dsp:nvSpPr>
        <dsp:cNvPr id="0" name=""/>
        <dsp:cNvSpPr/>
      </dsp:nvSpPr>
      <dsp:spPr>
        <a:xfrm>
          <a:off x="829853" y="52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Approbation de l’ordre du jour</a:t>
          </a:r>
          <a:endParaRPr lang="en-US" sz="2400" kern="1200"/>
        </a:p>
      </dsp:txBody>
      <dsp:txXfrm>
        <a:off x="829853" y="521"/>
        <a:ext cx="5766889" cy="718487"/>
      </dsp:txXfrm>
    </dsp:sp>
    <dsp:sp modelId="{436E5EAD-B21D-4A6D-A685-7A22165DC69B}">
      <dsp:nvSpPr>
        <dsp:cNvPr id="0" name=""/>
        <dsp:cNvSpPr/>
      </dsp:nvSpPr>
      <dsp:spPr>
        <a:xfrm>
          <a:off x="0" y="89863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F6E6E3-3293-4A00-AE56-A7F73B756C05}">
      <dsp:nvSpPr>
        <dsp:cNvPr id="0" name=""/>
        <dsp:cNvSpPr/>
      </dsp:nvSpPr>
      <dsp:spPr>
        <a:xfrm>
          <a:off x="217342" y="1060291"/>
          <a:ext cx="395168" cy="3951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0045A-BA49-4736-A14F-64F6E63F0D4D}">
      <dsp:nvSpPr>
        <dsp:cNvPr id="0" name=""/>
        <dsp:cNvSpPr/>
      </dsp:nvSpPr>
      <dsp:spPr>
        <a:xfrm>
          <a:off x="829853" y="89863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Acceptation du PV de l’AG du 21.11.2020</a:t>
          </a:r>
          <a:endParaRPr lang="en-US" sz="2400" kern="1200" dirty="0"/>
        </a:p>
      </dsp:txBody>
      <dsp:txXfrm>
        <a:off x="829853" y="898631"/>
        <a:ext cx="5766889" cy="718487"/>
      </dsp:txXfrm>
    </dsp:sp>
    <dsp:sp modelId="{90D661DA-E1CB-4B82-B81F-527484A4E481}">
      <dsp:nvSpPr>
        <dsp:cNvPr id="0" name=""/>
        <dsp:cNvSpPr/>
      </dsp:nvSpPr>
      <dsp:spPr>
        <a:xfrm>
          <a:off x="0" y="1796741"/>
          <a:ext cx="6531435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4C7D0A-FC95-471F-B977-9213DA3D52E5}">
      <dsp:nvSpPr>
        <dsp:cNvPr id="0" name=""/>
        <dsp:cNvSpPr/>
      </dsp:nvSpPr>
      <dsp:spPr>
        <a:xfrm>
          <a:off x="184688" y="1958401"/>
          <a:ext cx="395168" cy="3951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B7FB0-4509-430F-87D4-84E5038F0105}">
      <dsp:nvSpPr>
        <dsp:cNvPr id="0" name=""/>
        <dsp:cNvSpPr/>
      </dsp:nvSpPr>
      <dsp:spPr>
        <a:xfrm>
          <a:off x="797199" y="179674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Rapport du Président</a:t>
          </a:r>
          <a:endParaRPr lang="en-US" sz="2400" kern="1200"/>
        </a:p>
      </dsp:txBody>
      <dsp:txXfrm>
        <a:off x="797199" y="1796741"/>
        <a:ext cx="5766889" cy="718487"/>
      </dsp:txXfrm>
    </dsp:sp>
    <dsp:sp modelId="{D6253D4E-7CE8-49A5-97EF-58D4C8A482BF}">
      <dsp:nvSpPr>
        <dsp:cNvPr id="0" name=""/>
        <dsp:cNvSpPr/>
      </dsp:nvSpPr>
      <dsp:spPr>
        <a:xfrm>
          <a:off x="0" y="269485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22FCA-C5FF-40DE-9F55-70B3E2D67088}">
      <dsp:nvSpPr>
        <dsp:cNvPr id="0" name=""/>
        <dsp:cNvSpPr/>
      </dsp:nvSpPr>
      <dsp:spPr>
        <a:xfrm>
          <a:off x="217342" y="2856511"/>
          <a:ext cx="395168" cy="39516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8B924-BB5F-4B7F-A613-B02C736FE3E4}">
      <dsp:nvSpPr>
        <dsp:cNvPr id="0" name=""/>
        <dsp:cNvSpPr/>
      </dsp:nvSpPr>
      <dsp:spPr>
        <a:xfrm>
          <a:off x="829853" y="269485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Rapport de la Trésorière</a:t>
          </a:r>
          <a:endParaRPr lang="en-US" sz="2400" kern="1200" dirty="0"/>
        </a:p>
      </dsp:txBody>
      <dsp:txXfrm>
        <a:off x="829853" y="2694851"/>
        <a:ext cx="5766889" cy="718487"/>
      </dsp:txXfrm>
    </dsp:sp>
    <dsp:sp modelId="{388912A6-FD02-476E-9FBD-76522C667441}">
      <dsp:nvSpPr>
        <dsp:cNvPr id="0" name=""/>
        <dsp:cNvSpPr/>
      </dsp:nvSpPr>
      <dsp:spPr>
        <a:xfrm>
          <a:off x="0" y="359296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81719-C0D8-4EFD-A474-9F34618E6AD1}">
      <dsp:nvSpPr>
        <dsp:cNvPr id="0" name=""/>
        <dsp:cNvSpPr/>
      </dsp:nvSpPr>
      <dsp:spPr>
        <a:xfrm>
          <a:off x="217342" y="3754621"/>
          <a:ext cx="395168" cy="39516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DB6E31-35B5-4882-A33E-14908F446C27}">
      <dsp:nvSpPr>
        <dsp:cNvPr id="0" name=""/>
        <dsp:cNvSpPr/>
      </dsp:nvSpPr>
      <dsp:spPr>
        <a:xfrm>
          <a:off x="829853" y="3592961"/>
          <a:ext cx="5766889" cy="718487"/>
        </a:xfrm>
        <a:prstGeom prst="rect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Verification des comptes</a:t>
          </a:r>
        </a:p>
      </dsp:txBody>
      <dsp:txXfrm>
        <a:off x="829853" y="3592961"/>
        <a:ext cx="5766889" cy="718487"/>
      </dsp:txXfrm>
    </dsp:sp>
    <dsp:sp modelId="{86CE82E8-5513-4F45-97D9-FA3D49D9E512}">
      <dsp:nvSpPr>
        <dsp:cNvPr id="0" name=""/>
        <dsp:cNvSpPr/>
      </dsp:nvSpPr>
      <dsp:spPr>
        <a:xfrm>
          <a:off x="0" y="4536242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4B8529-65EE-46CA-8C14-03115BE34B8E}">
      <dsp:nvSpPr>
        <dsp:cNvPr id="0" name=""/>
        <dsp:cNvSpPr/>
      </dsp:nvSpPr>
      <dsp:spPr>
        <a:xfrm>
          <a:off x="217342" y="4652731"/>
          <a:ext cx="395168" cy="39516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05BFB-0C57-42D8-8AF1-381C77B89473}">
      <dsp:nvSpPr>
        <dsp:cNvPr id="0" name=""/>
        <dsp:cNvSpPr/>
      </dsp:nvSpPr>
      <dsp:spPr>
        <a:xfrm>
          <a:off x="829853" y="449107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29853" y="4491071"/>
        <a:ext cx="5766889" cy="718487"/>
      </dsp:txXfrm>
    </dsp:sp>
    <dsp:sp modelId="{38AF211A-248B-48CB-A409-96AF547434BF}">
      <dsp:nvSpPr>
        <dsp:cNvPr id="0" name=""/>
        <dsp:cNvSpPr/>
      </dsp:nvSpPr>
      <dsp:spPr>
        <a:xfrm>
          <a:off x="0" y="5389703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52953E-2115-468A-B847-1EF185F9AA64}">
      <dsp:nvSpPr>
        <dsp:cNvPr id="0" name=""/>
        <dsp:cNvSpPr/>
      </dsp:nvSpPr>
      <dsp:spPr>
        <a:xfrm>
          <a:off x="217342" y="5550840"/>
          <a:ext cx="395168" cy="39516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27A86-654B-4676-9CE0-D9E465E835C2}">
      <dsp:nvSpPr>
        <dsp:cNvPr id="0" name=""/>
        <dsp:cNvSpPr/>
      </dsp:nvSpPr>
      <dsp:spPr>
        <a:xfrm>
          <a:off x="829853" y="5386889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 Divers</a:t>
          </a:r>
          <a:endParaRPr lang="en-US" sz="2400" kern="1200"/>
        </a:p>
      </dsp:txBody>
      <dsp:txXfrm>
        <a:off x="829853" y="5386889"/>
        <a:ext cx="5766889" cy="71848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1529F-D77B-4BB1-A18A-0D9A33E46690}">
      <dsp:nvSpPr>
        <dsp:cNvPr id="0" name=""/>
        <dsp:cNvSpPr/>
      </dsp:nvSpPr>
      <dsp:spPr>
        <a:xfrm>
          <a:off x="0" y="52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54303-03E8-423E-BB6C-B70C2F412CC8}">
      <dsp:nvSpPr>
        <dsp:cNvPr id="0" name=""/>
        <dsp:cNvSpPr/>
      </dsp:nvSpPr>
      <dsp:spPr>
        <a:xfrm>
          <a:off x="217342" y="162181"/>
          <a:ext cx="395168" cy="3951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5E3FAB-7A7D-47BE-A2AF-516FC4C703DC}">
      <dsp:nvSpPr>
        <dsp:cNvPr id="0" name=""/>
        <dsp:cNvSpPr/>
      </dsp:nvSpPr>
      <dsp:spPr>
        <a:xfrm>
          <a:off x="829853" y="52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Approbation de l’ordre du jour</a:t>
          </a:r>
          <a:endParaRPr lang="en-US" sz="2400" kern="1200"/>
        </a:p>
      </dsp:txBody>
      <dsp:txXfrm>
        <a:off x="829853" y="521"/>
        <a:ext cx="5766889" cy="718487"/>
      </dsp:txXfrm>
    </dsp:sp>
    <dsp:sp modelId="{436E5EAD-B21D-4A6D-A685-7A22165DC69B}">
      <dsp:nvSpPr>
        <dsp:cNvPr id="0" name=""/>
        <dsp:cNvSpPr/>
      </dsp:nvSpPr>
      <dsp:spPr>
        <a:xfrm>
          <a:off x="0" y="89863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F6E6E3-3293-4A00-AE56-A7F73B756C05}">
      <dsp:nvSpPr>
        <dsp:cNvPr id="0" name=""/>
        <dsp:cNvSpPr/>
      </dsp:nvSpPr>
      <dsp:spPr>
        <a:xfrm>
          <a:off x="217342" y="1060291"/>
          <a:ext cx="395168" cy="3951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0045A-BA49-4736-A14F-64F6E63F0D4D}">
      <dsp:nvSpPr>
        <dsp:cNvPr id="0" name=""/>
        <dsp:cNvSpPr/>
      </dsp:nvSpPr>
      <dsp:spPr>
        <a:xfrm>
          <a:off x="829853" y="89863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Acceptation du PV de l’AG du 21.11.2020</a:t>
          </a:r>
          <a:endParaRPr lang="en-US" sz="2400" kern="1200" dirty="0"/>
        </a:p>
      </dsp:txBody>
      <dsp:txXfrm>
        <a:off x="829853" y="898631"/>
        <a:ext cx="5766889" cy="718487"/>
      </dsp:txXfrm>
    </dsp:sp>
    <dsp:sp modelId="{90D661DA-E1CB-4B82-B81F-527484A4E481}">
      <dsp:nvSpPr>
        <dsp:cNvPr id="0" name=""/>
        <dsp:cNvSpPr/>
      </dsp:nvSpPr>
      <dsp:spPr>
        <a:xfrm>
          <a:off x="0" y="1796741"/>
          <a:ext cx="6531435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4C7D0A-FC95-471F-B977-9213DA3D52E5}">
      <dsp:nvSpPr>
        <dsp:cNvPr id="0" name=""/>
        <dsp:cNvSpPr/>
      </dsp:nvSpPr>
      <dsp:spPr>
        <a:xfrm>
          <a:off x="184688" y="1958401"/>
          <a:ext cx="395168" cy="3951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B7FB0-4509-430F-87D4-84E5038F0105}">
      <dsp:nvSpPr>
        <dsp:cNvPr id="0" name=""/>
        <dsp:cNvSpPr/>
      </dsp:nvSpPr>
      <dsp:spPr>
        <a:xfrm>
          <a:off x="797199" y="179674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Rapport du Président</a:t>
          </a:r>
          <a:endParaRPr lang="en-US" sz="2400" kern="1200"/>
        </a:p>
      </dsp:txBody>
      <dsp:txXfrm>
        <a:off x="797199" y="1796741"/>
        <a:ext cx="5766889" cy="718487"/>
      </dsp:txXfrm>
    </dsp:sp>
    <dsp:sp modelId="{D6253D4E-7CE8-49A5-97EF-58D4C8A482BF}">
      <dsp:nvSpPr>
        <dsp:cNvPr id="0" name=""/>
        <dsp:cNvSpPr/>
      </dsp:nvSpPr>
      <dsp:spPr>
        <a:xfrm>
          <a:off x="0" y="269485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22FCA-C5FF-40DE-9F55-70B3E2D67088}">
      <dsp:nvSpPr>
        <dsp:cNvPr id="0" name=""/>
        <dsp:cNvSpPr/>
      </dsp:nvSpPr>
      <dsp:spPr>
        <a:xfrm>
          <a:off x="217342" y="2856511"/>
          <a:ext cx="395168" cy="39516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8B924-BB5F-4B7F-A613-B02C736FE3E4}">
      <dsp:nvSpPr>
        <dsp:cNvPr id="0" name=""/>
        <dsp:cNvSpPr/>
      </dsp:nvSpPr>
      <dsp:spPr>
        <a:xfrm>
          <a:off x="829853" y="269485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Rapport de la Trésorière</a:t>
          </a:r>
          <a:endParaRPr lang="en-US" sz="2400" kern="1200" dirty="0"/>
        </a:p>
      </dsp:txBody>
      <dsp:txXfrm>
        <a:off x="829853" y="2694851"/>
        <a:ext cx="5766889" cy="718487"/>
      </dsp:txXfrm>
    </dsp:sp>
    <dsp:sp modelId="{388912A6-FD02-476E-9FBD-76522C667441}">
      <dsp:nvSpPr>
        <dsp:cNvPr id="0" name=""/>
        <dsp:cNvSpPr/>
      </dsp:nvSpPr>
      <dsp:spPr>
        <a:xfrm>
          <a:off x="0" y="359296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81719-C0D8-4EFD-A474-9F34618E6AD1}">
      <dsp:nvSpPr>
        <dsp:cNvPr id="0" name=""/>
        <dsp:cNvSpPr/>
      </dsp:nvSpPr>
      <dsp:spPr>
        <a:xfrm>
          <a:off x="217342" y="3754621"/>
          <a:ext cx="395168" cy="39516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DB6E31-35B5-4882-A33E-14908F446C27}">
      <dsp:nvSpPr>
        <dsp:cNvPr id="0" name=""/>
        <dsp:cNvSpPr/>
      </dsp:nvSpPr>
      <dsp:spPr>
        <a:xfrm>
          <a:off x="829853" y="359296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Verification des comptes</a:t>
          </a:r>
        </a:p>
      </dsp:txBody>
      <dsp:txXfrm>
        <a:off x="829853" y="3592961"/>
        <a:ext cx="5766889" cy="718487"/>
      </dsp:txXfrm>
    </dsp:sp>
    <dsp:sp modelId="{86CE82E8-5513-4F45-97D9-FA3D49D9E512}">
      <dsp:nvSpPr>
        <dsp:cNvPr id="0" name=""/>
        <dsp:cNvSpPr/>
      </dsp:nvSpPr>
      <dsp:spPr>
        <a:xfrm>
          <a:off x="0" y="4536242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4B8529-65EE-46CA-8C14-03115BE34B8E}">
      <dsp:nvSpPr>
        <dsp:cNvPr id="0" name=""/>
        <dsp:cNvSpPr/>
      </dsp:nvSpPr>
      <dsp:spPr>
        <a:xfrm>
          <a:off x="217342" y="4652731"/>
          <a:ext cx="395168" cy="39516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05BFB-0C57-42D8-8AF1-381C77B89473}">
      <dsp:nvSpPr>
        <dsp:cNvPr id="0" name=""/>
        <dsp:cNvSpPr/>
      </dsp:nvSpPr>
      <dsp:spPr>
        <a:xfrm>
          <a:off x="829853" y="449107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29853" y="4491071"/>
        <a:ext cx="5766889" cy="718487"/>
      </dsp:txXfrm>
    </dsp:sp>
    <dsp:sp modelId="{38AF211A-248B-48CB-A409-96AF547434BF}">
      <dsp:nvSpPr>
        <dsp:cNvPr id="0" name=""/>
        <dsp:cNvSpPr/>
      </dsp:nvSpPr>
      <dsp:spPr>
        <a:xfrm>
          <a:off x="0" y="5389703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52953E-2115-468A-B847-1EF185F9AA64}">
      <dsp:nvSpPr>
        <dsp:cNvPr id="0" name=""/>
        <dsp:cNvSpPr/>
      </dsp:nvSpPr>
      <dsp:spPr>
        <a:xfrm>
          <a:off x="217342" y="5550840"/>
          <a:ext cx="395168" cy="39516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27A86-654B-4676-9CE0-D9E465E835C2}">
      <dsp:nvSpPr>
        <dsp:cNvPr id="0" name=""/>
        <dsp:cNvSpPr/>
      </dsp:nvSpPr>
      <dsp:spPr>
        <a:xfrm>
          <a:off x="829853" y="5386889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 Divers</a:t>
          </a:r>
          <a:endParaRPr lang="en-US" sz="2400" kern="1200"/>
        </a:p>
      </dsp:txBody>
      <dsp:txXfrm>
        <a:off x="829853" y="5386889"/>
        <a:ext cx="5766889" cy="71848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1529F-D77B-4BB1-A18A-0D9A33E46690}">
      <dsp:nvSpPr>
        <dsp:cNvPr id="0" name=""/>
        <dsp:cNvSpPr/>
      </dsp:nvSpPr>
      <dsp:spPr>
        <a:xfrm>
          <a:off x="0" y="52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54303-03E8-423E-BB6C-B70C2F412CC8}">
      <dsp:nvSpPr>
        <dsp:cNvPr id="0" name=""/>
        <dsp:cNvSpPr/>
      </dsp:nvSpPr>
      <dsp:spPr>
        <a:xfrm>
          <a:off x="217342" y="162181"/>
          <a:ext cx="395168" cy="3951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5E3FAB-7A7D-47BE-A2AF-516FC4C703DC}">
      <dsp:nvSpPr>
        <dsp:cNvPr id="0" name=""/>
        <dsp:cNvSpPr/>
      </dsp:nvSpPr>
      <dsp:spPr>
        <a:xfrm>
          <a:off x="829853" y="52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Approbation de l’ordre du jour</a:t>
          </a:r>
          <a:endParaRPr lang="en-US" sz="2400" kern="1200"/>
        </a:p>
      </dsp:txBody>
      <dsp:txXfrm>
        <a:off x="829853" y="521"/>
        <a:ext cx="5766889" cy="718487"/>
      </dsp:txXfrm>
    </dsp:sp>
    <dsp:sp modelId="{436E5EAD-B21D-4A6D-A685-7A22165DC69B}">
      <dsp:nvSpPr>
        <dsp:cNvPr id="0" name=""/>
        <dsp:cNvSpPr/>
      </dsp:nvSpPr>
      <dsp:spPr>
        <a:xfrm>
          <a:off x="0" y="89863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F6E6E3-3293-4A00-AE56-A7F73B756C05}">
      <dsp:nvSpPr>
        <dsp:cNvPr id="0" name=""/>
        <dsp:cNvSpPr/>
      </dsp:nvSpPr>
      <dsp:spPr>
        <a:xfrm>
          <a:off x="217342" y="1060291"/>
          <a:ext cx="395168" cy="3951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0045A-BA49-4736-A14F-64F6E63F0D4D}">
      <dsp:nvSpPr>
        <dsp:cNvPr id="0" name=""/>
        <dsp:cNvSpPr/>
      </dsp:nvSpPr>
      <dsp:spPr>
        <a:xfrm>
          <a:off x="829853" y="89863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 dirty="0"/>
            <a:t>Acceptation du PV de l’AG du 21.11.2020</a:t>
          </a:r>
          <a:endParaRPr lang="en-US" sz="2400" kern="1200" dirty="0"/>
        </a:p>
      </dsp:txBody>
      <dsp:txXfrm>
        <a:off x="829853" y="898631"/>
        <a:ext cx="5766889" cy="718487"/>
      </dsp:txXfrm>
    </dsp:sp>
    <dsp:sp modelId="{90D661DA-E1CB-4B82-B81F-527484A4E481}">
      <dsp:nvSpPr>
        <dsp:cNvPr id="0" name=""/>
        <dsp:cNvSpPr/>
      </dsp:nvSpPr>
      <dsp:spPr>
        <a:xfrm>
          <a:off x="0" y="1796741"/>
          <a:ext cx="6531435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4C7D0A-FC95-471F-B977-9213DA3D52E5}">
      <dsp:nvSpPr>
        <dsp:cNvPr id="0" name=""/>
        <dsp:cNvSpPr/>
      </dsp:nvSpPr>
      <dsp:spPr>
        <a:xfrm>
          <a:off x="184688" y="1958401"/>
          <a:ext cx="395168" cy="3951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B7FB0-4509-430F-87D4-84E5038F0105}">
      <dsp:nvSpPr>
        <dsp:cNvPr id="0" name=""/>
        <dsp:cNvSpPr/>
      </dsp:nvSpPr>
      <dsp:spPr>
        <a:xfrm>
          <a:off x="797199" y="179674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Rapport du Président</a:t>
          </a:r>
          <a:endParaRPr lang="en-US" sz="2400" kern="1200"/>
        </a:p>
      </dsp:txBody>
      <dsp:txXfrm>
        <a:off x="797199" y="1796741"/>
        <a:ext cx="5766889" cy="718487"/>
      </dsp:txXfrm>
    </dsp:sp>
    <dsp:sp modelId="{D6253D4E-7CE8-49A5-97EF-58D4C8A482BF}">
      <dsp:nvSpPr>
        <dsp:cNvPr id="0" name=""/>
        <dsp:cNvSpPr/>
      </dsp:nvSpPr>
      <dsp:spPr>
        <a:xfrm>
          <a:off x="0" y="269485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22FCA-C5FF-40DE-9F55-70B3E2D67088}">
      <dsp:nvSpPr>
        <dsp:cNvPr id="0" name=""/>
        <dsp:cNvSpPr/>
      </dsp:nvSpPr>
      <dsp:spPr>
        <a:xfrm>
          <a:off x="217342" y="2856511"/>
          <a:ext cx="395168" cy="39516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8B924-BB5F-4B7F-A613-B02C736FE3E4}">
      <dsp:nvSpPr>
        <dsp:cNvPr id="0" name=""/>
        <dsp:cNvSpPr/>
      </dsp:nvSpPr>
      <dsp:spPr>
        <a:xfrm>
          <a:off x="829853" y="269485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Rapport de la trésorière</a:t>
          </a:r>
          <a:endParaRPr lang="en-US" sz="2400" kern="1200"/>
        </a:p>
      </dsp:txBody>
      <dsp:txXfrm>
        <a:off x="829853" y="2694851"/>
        <a:ext cx="5766889" cy="718487"/>
      </dsp:txXfrm>
    </dsp:sp>
    <dsp:sp modelId="{388912A6-FD02-476E-9FBD-76522C667441}">
      <dsp:nvSpPr>
        <dsp:cNvPr id="0" name=""/>
        <dsp:cNvSpPr/>
      </dsp:nvSpPr>
      <dsp:spPr>
        <a:xfrm>
          <a:off x="0" y="3592961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81719-C0D8-4EFD-A474-9F34618E6AD1}">
      <dsp:nvSpPr>
        <dsp:cNvPr id="0" name=""/>
        <dsp:cNvSpPr/>
      </dsp:nvSpPr>
      <dsp:spPr>
        <a:xfrm>
          <a:off x="217342" y="3754621"/>
          <a:ext cx="395168" cy="39516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DB6E31-35B5-4882-A33E-14908F446C27}">
      <dsp:nvSpPr>
        <dsp:cNvPr id="0" name=""/>
        <dsp:cNvSpPr/>
      </dsp:nvSpPr>
      <dsp:spPr>
        <a:xfrm>
          <a:off x="829853" y="359296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Verification des comptes</a:t>
          </a:r>
        </a:p>
      </dsp:txBody>
      <dsp:txXfrm>
        <a:off x="829853" y="3592961"/>
        <a:ext cx="5766889" cy="718487"/>
      </dsp:txXfrm>
    </dsp:sp>
    <dsp:sp modelId="{86CE82E8-5513-4F45-97D9-FA3D49D9E512}">
      <dsp:nvSpPr>
        <dsp:cNvPr id="0" name=""/>
        <dsp:cNvSpPr/>
      </dsp:nvSpPr>
      <dsp:spPr>
        <a:xfrm>
          <a:off x="0" y="4536242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4B8529-65EE-46CA-8C14-03115BE34B8E}">
      <dsp:nvSpPr>
        <dsp:cNvPr id="0" name=""/>
        <dsp:cNvSpPr/>
      </dsp:nvSpPr>
      <dsp:spPr>
        <a:xfrm>
          <a:off x="217342" y="4652731"/>
          <a:ext cx="395168" cy="39516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05BFB-0C57-42D8-8AF1-381C77B89473}">
      <dsp:nvSpPr>
        <dsp:cNvPr id="0" name=""/>
        <dsp:cNvSpPr/>
      </dsp:nvSpPr>
      <dsp:spPr>
        <a:xfrm>
          <a:off x="829853" y="4491071"/>
          <a:ext cx="5766889" cy="71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29853" y="4491071"/>
        <a:ext cx="5766889" cy="718487"/>
      </dsp:txXfrm>
    </dsp:sp>
    <dsp:sp modelId="{38AF211A-248B-48CB-A409-96AF547434BF}">
      <dsp:nvSpPr>
        <dsp:cNvPr id="0" name=""/>
        <dsp:cNvSpPr/>
      </dsp:nvSpPr>
      <dsp:spPr>
        <a:xfrm>
          <a:off x="0" y="5389703"/>
          <a:ext cx="6596743" cy="7184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52953E-2115-468A-B847-1EF185F9AA64}">
      <dsp:nvSpPr>
        <dsp:cNvPr id="0" name=""/>
        <dsp:cNvSpPr/>
      </dsp:nvSpPr>
      <dsp:spPr>
        <a:xfrm>
          <a:off x="217342" y="5550840"/>
          <a:ext cx="395168" cy="39516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27A86-654B-4676-9CE0-D9E465E835C2}">
      <dsp:nvSpPr>
        <dsp:cNvPr id="0" name=""/>
        <dsp:cNvSpPr/>
      </dsp:nvSpPr>
      <dsp:spPr>
        <a:xfrm>
          <a:off x="829853" y="5386889"/>
          <a:ext cx="5766889" cy="718487"/>
        </a:xfrm>
        <a:prstGeom prst="rect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40" tIns="76040" rIns="76040" bIns="760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400" kern="1200"/>
            <a:t> </a:t>
          </a:r>
          <a:r>
            <a:rPr lang="fr-CH" sz="2400" b="1" kern="1200"/>
            <a:t>Divers</a:t>
          </a:r>
          <a:endParaRPr lang="en-US" sz="2400" b="1" kern="1200" dirty="0"/>
        </a:p>
      </dsp:txBody>
      <dsp:txXfrm>
        <a:off x="829853" y="5386889"/>
        <a:ext cx="5766889" cy="7184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001A7-A4F5-614C-A72D-C3D052B8363B}" type="datetimeFigureOut">
              <a:rPr lang="fr-FR" smtClean="0"/>
              <a:t>13/11/2021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595D2-1862-FB42-9ADF-6691218AFE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8706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595D2-1862-FB42-9ADF-6691218AFE2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8194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13.11.21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63239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13.11.21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98621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13.11.21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4259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4FE9604C-CF6D-40C7-9825-6A30913B53F0}" type="datetimeFigureOut">
              <a:rPr lang="fr-CH" smtClean="0"/>
              <a:t>13.11.21</a:t>
            </a:fld>
            <a:endParaRPr lang="fr-CH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325812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13.11.21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7968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FE9604C-CF6D-40C7-9825-6A30913B53F0}" type="datetimeFigureOut">
              <a:rPr lang="fr-CH" smtClean="0"/>
              <a:t>13.11.21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9074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13.11.21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16069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13.11.21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21737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13.11.21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79620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13.11.21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33687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13.11.21</a:t>
            </a:fld>
            <a:endParaRPr lang="fr-C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fr-CH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3454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13.11.21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915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4FE9604C-CF6D-40C7-9825-6A30913B53F0}" type="datetimeFigureOut">
              <a:rPr lang="fr-CH" smtClean="0"/>
              <a:t>13.11.21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19728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13.11.21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74448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13.11.21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85858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13.11.21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79728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13.11.21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34766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13.11.21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08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13.11.21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87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13.11.21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83378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13.11.21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66401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604C-CF6D-40C7-9825-6A30913B53F0}" type="datetimeFigureOut">
              <a:rPr lang="fr-CH" smtClean="0"/>
              <a:t>13.11.21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74471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FE9604C-CF6D-40C7-9825-6A30913B53F0}" type="datetimeFigureOut">
              <a:rPr lang="fr-CH" smtClean="0"/>
              <a:t>13.11.21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2792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E9604C-CF6D-40C7-9825-6A30913B53F0}" type="datetimeFigureOut">
              <a:rPr lang="fr-CH" smtClean="0"/>
              <a:t>13.11.21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53655E3-B684-4FC5-8BB1-077C333BE094}" type="slidenum">
              <a:rPr lang="fr-CH" smtClean="0"/>
              <a:t>‹N°›</a:t>
            </a:fld>
            <a:endParaRPr lang="fr-CH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406659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3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71C0CD-5EFD-45A1-AAFD-61C3D4A65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03302C-20A2-4C4F-9760-E85AE1041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10912338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0F093B-0739-4429-B30D-D72924D08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702" y="809244"/>
            <a:ext cx="1057960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D70EC9E-1386-4D4B-9D4A-1BBAA3A48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3632" y="1559768"/>
            <a:ext cx="9678368" cy="3135379"/>
          </a:xfrm>
        </p:spPr>
        <p:txBody>
          <a:bodyPr>
            <a:normAutofit/>
          </a:bodyPr>
          <a:lstStyle/>
          <a:p>
            <a:r>
              <a:rPr lang="fr-CH" sz="5800" dirty="0">
                <a:solidFill>
                  <a:srgbClr val="002060"/>
                </a:solidFill>
              </a:rPr>
              <a:t>ASSEMBLEE GENERALE</a:t>
            </a:r>
            <a:r>
              <a:rPr lang="fr-CH" sz="5800" dirty="0"/>
              <a:t> </a:t>
            </a:r>
            <a:br>
              <a:rPr lang="fr-CH" sz="5800" dirty="0"/>
            </a:br>
            <a:br>
              <a:rPr lang="fr-CH" sz="6600" dirty="0"/>
            </a:br>
            <a:endParaRPr lang="fr-CH" sz="66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831FE4-D1C1-4C28-B0C7-2F7E2A8D0C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3632" y="5298232"/>
            <a:ext cx="9678367" cy="68802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CH" sz="2000" b="1" dirty="0">
                <a:solidFill>
                  <a:srgbClr val="002060"/>
                </a:solidFill>
              </a:rPr>
              <a:t>Kigali, Genève, le 13.11.2021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B92999-6A40-480A-8965-2F20DFB03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573B87-7D61-460C-9ADA-EF63674E3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AAF6B7C-985D-4351-9564-8DBDF5BB0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88433F4-33AB-4CE1-9DE3-72A840365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8D59ED59-45BC-4CFD-A429-7E31C87C8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695" y="3127457"/>
            <a:ext cx="6084411" cy="162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13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8A98EF-D63E-42D1-BCE1-99E1CAA1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fr-CH" sz="3600" dirty="0"/>
              <a:t>RAPPORT    DE LA PRESIDENTE</a:t>
            </a:r>
            <a:br>
              <a:rPr lang="fr-CH" sz="3600" dirty="0"/>
            </a:br>
            <a:br>
              <a:rPr lang="fr-CH" sz="4400" dirty="0"/>
            </a:br>
            <a:r>
              <a:rPr lang="fr-CH" sz="2800" dirty="0"/>
              <a:t>2020-2021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939C9E-4FD5-4525-989E-EA987DB30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237744"/>
            <a:ext cx="7537706" cy="6382511"/>
          </a:xfrm>
        </p:spPr>
        <p:txBody>
          <a:bodyPr anchor="ctr">
            <a:normAutofit fontScale="85000" lnSpcReduction="10000"/>
          </a:bodyPr>
          <a:lstStyle/>
          <a:p>
            <a:pPr marL="1097280" lvl="4" indent="0">
              <a:buNone/>
            </a:pPr>
            <a:r>
              <a:rPr lang="fr-CH" sz="2800" b="1" dirty="0">
                <a:solidFill>
                  <a:srgbClr val="002060"/>
                </a:solidFill>
              </a:rPr>
              <a:t>Missions 2020-2021</a:t>
            </a:r>
          </a:p>
          <a:p>
            <a:pPr marL="0" indent="0">
              <a:buNone/>
            </a:pPr>
            <a:endParaRPr lang="fr-CH" sz="2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CH" sz="2000" dirty="0">
                <a:solidFill>
                  <a:srgbClr val="002060"/>
                </a:solidFill>
              </a:rPr>
              <a:t> En raison de la pandémie Covid-19, </a:t>
            </a:r>
          </a:p>
          <a:p>
            <a:pPr marL="0" indent="0">
              <a:buNone/>
            </a:pPr>
            <a:r>
              <a:rPr lang="fr-CH" sz="2000" dirty="0">
                <a:solidFill>
                  <a:srgbClr val="002060"/>
                </a:solidFill>
              </a:rPr>
              <a:t>la plupart de nos missions ont du être reportées.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H" sz="2000" dirty="0">
                <a:solidFill>
                  <a:srgbClr val="002060"/>
                </a:solidFill>
              </a:rPr>
              <a:t>La DDC a aimablement reporté les budgets alloués en 2020 sur 2021. L’ASMSR la remercie chaleureusement </a:t>
            </a:r>
          </a:p>
          <a:p>
            <a:pPr marL="0" indent="0">
              <a:buNone/>
            </a:pPr>
            <a:endParaRPr lang="fr-CH" sz="20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CH" sz="2000" b="1" dirty="0">
                <a:solidFill>
                  <a:srgbClr val="002060"/>
                </a:solidFill>
              </a:rPr>
              <a:t>Mai 2021: Prof J-M Aubry et Patrice Croquette (HUG)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1600" dirty="0">
                <a:solidFill>
                  <a:srgbClr val="002060"/>
                </a:solidFill>
              </a:rPr>
              <a:t>Prise en charge patients bipolaires </a:t>
            </a:r>
          </a:p>
          <a:p>
            <a:pPr lvl="2">
              <a:buFont typeface="Courier New" panose="02070309020205020404" pitchFamily="49" charset="0"/>
              <a:buChar char="o"/>
            </a:pPr>
            <a:endParaRPr lang="fr-CH" sz="20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CH" sz="2000" b="1" dirty="0">
                <a:solidFill>
                  <a:srgbClr val="002060"/>
                </a:solidFill>
              </a:rPr>
              <a:t>Septembre 2021: Catarina Pereira et Patrick </a:t>
            </a:r>
            <a:r>
              <a:rPr lang="fr-CH" sz="2000" b="1" dirty="0" err="1">
                <a:solidFill>
                  <a:srgbClr val="002060"/>
                </a:solidFill>
              </a:rPr>
              <a:t>Rwagatare</a:t>
            </a:r>
            <a:r>
              <a:rPr lang="fr-CH" sz="2000" b="1" dirty="0">
                <a:solidFill>
                  <a:srgbClr val="002060"/>
                </a:solidFill>
              </a:rPr>
              <a:t> (ASMSR-DDC-CHUK)</a:t>
            </a:r>
          </a:p>
          <a:p>
            <a:pPr lvl="2"/>
            <a:r>
              <a:rPr lang="fr-CH" sz="2000" dirty="0">
                <a:solidFill>
                  <a:srgbClr val="002060"/>
                </a:solidFill>
              </a:rPr>
              <a:t>Avant-dernière mission du projet </a:t>
            </a:r>
            <a:r>
              <a:rPr lang="fr-CH" sz="2000" i="1" dirty="0">
                <a:solidFill>
                  <a:srgbClr val="002060"/>
                </a:solidFill>
              </a:rPr>
              <a:t>formation de formateurs d’animateurs de groupe</a:t>
            </a:r>
          </a:p>
          <a:p>
            <a:pPr marL="548640" lvl="2" indent="0">
              <a:buNone/>
            </a:pPr>
            <a:endParaRPr lang="fr-CH" sz="20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CH" sz="2000" b="1" dirty="0">
                <a:solidFill>
                  <a:srgbClr val="002060"/>
                </a:solidFill>
              </a:rPr>
              <a:t>Septembre 2021: </a:t>
            </a:r>
            <a:r>
              <a:rPr lang="fr-CH" sz="2000" b="1" dirty="0" err="1">
                <a:solidFill>
                  <a:srgbClr val="002060"/>
                </a:solidFill>
              </a:rPr>
              <a:t>Patana</a:t>
            </a:r>
            <a:r>
              <a:rPr lang="fr-CH" sz="2000" b="1" dirty="0">
                <a:solidFill>
                  <a:srgbClr val="002060"/>
                </a:solidFill>
              </a:rPr>
              <a:t> </a:t>
            </a:r>
            <a:r>
              <a:rPr lang="fr-CH" sz="2000" b="1" dirty="0" err="1">
                <a:solidFill>
                  <a:srgbClr val="002060"/>
                </a:solidFill>
              </a:rPr>
              <a:t>Mulisanze</a:t>
            </a:r>
            <a:r>
              <a:rPr lang="fr-CH" sz="2000" b="1" dirty="0">
                <a:solidFill>
                  <a:srgbClr val="002060"/>
                </a:solidFill>
              </a:rPr>
              <a:t>: (ASMSR)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1600" dirty="0">
                <a:solidFill>
                  <a:srgbClr val="002060"/>
                </a:solidFill>
              </a:rPr>
              <a:t>Introduction à la psychopathologie</a:t>
            </a:r>
          </a:p>
          <a:p>
            <a:pPr marL="548640" lvl="2" indent="0">
              <a:buNone/>
            </a:pPr>
            <a:endParaRPr lang="fr-CH" sz="20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CH" sz="2000" b="1" dirty="0">
                <a:solidFill>
                  <a:srgbClr val="002060"/>
                </a:solidFill>
              </a:rPr>
              <a:t>Octobre 2021: Ariel </a:t>
            </a:r>
            <a:r>
              <a:rPr lang="fr-CH" sz="2000" b="1" dirty="0" err="1">
                <a:solidFill>
                  <a:srgbClr val="002060"/>
                </a:solidFill>
              </a:rPr>
              <a:t>Eytan</a:t>
            </a:r>
            <a:r>
              <a:rPr lang="fr-CH" sz="2000" b="1" dirty="0">
                <a:solidFill>
                  <a:srgbClr val="002060"/>
                </a:solidFill>
              </a:rPr>
              <a:t>, Alfred </a:t>
            </a:r>
            <a:r>
              <a:rPr lang="fr-CH" sz="2000" b="1" dirty="0" err="1">
                <a:solidFill>
                  <a:srgbClr val="002060"/>
                </a:solidFill>
              </a:rPr>
              <a:t>Ngirababyeyi</a:t>
            </a:r>
            <a:r>
              <a:rPr lang="fr-CH" sz="2000" b="1" dirty="0">
                <a:solidFill>
                  <a:srgbClr val="002060"/>
                </a:solidFill>
              </a:rPr>
              <a:t>, </a:t>
            </a:r>
          </a:p>
          <a:p>
            <a:pPr marL="0" indent="0">
              <a:buNone/>
            </a:pPr>
            <a:r>
              <a:rPr lang="fr-CH" sz="2000" b="1" dirty="0">
                <a:solidFill>
                  <a:srgbClr val="002060"/>
                </a:solidFill>
              </a:rPr>
              <a:t>Paul </a:t>
            </a:r>
            <a:r>
              <a:rPr lang="fr-CH" sz="2000" b="1" dirty="0" err="1">
                <a:solidFill>
                  <a:srgbClr val="002060"/>
                </a:solidFill>
              </a:rPr>
              <a:t>Mahoro</a:t>
            </a:r>
            <a:r>
              <a:rPr lang="fr-CH" sz="2000" b="1" dirty="0">
                <a:solidFill>
                  <a:srgbClr val="002060"/>
                </a:solidFill>
              </a:rPr>
              <a:t> (HUG, Nant, ASMSR)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1600" dirty="0">
                <a:solidFill>
                  <a:srgbClr val="002060"/>
                </a:solidFill>
              </a:rPr>
              <a:t>2</a:t>
            </a:r>
            <a:r>
              <a:rPr lang="fr-CH" sz="1600" baseline="30000" dirty="0">
                <a:solidFill>
                  <a:srgbClr val="002060"/>
                </a:solidFill>
              </a:rPr>
              <a:t>ème</a:t>
            </a:r>
            <a:r>
              <a:rPr lang="fr-CH" sz="1600" dirty="0">
                <a:solidFill>
                  <a:srgbClr val="002060"/>
                </a:solidFill>
              </a:rPr>
              <a:t> module de psychiatrie </a:t>
            </a:r>
            <a:r>
              <a:rPr lang="fr-CH" sz="1600" dirty="0" err="1">
                <a:solidFill>
                  <a:srgbClr val="002060"/>
                </a:solidFill>
              </a:rPr>
              <a:t>forensique</a:t>
            </a:r>
            <a:endParaRPr lang="fr-CH" sz="2000" dirty="0">
              <a:solidFill>
                <a:srgbClr val="00206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F05C183-AF74-4013-87C2-A2E601D04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4E7AD7C-0823-CA46-8D73-1C2F16983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5857" y="107881"/>
            <a:ext cx="2302327" cy="153488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960264E-B6F5-F640-91F0-AD928021F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656087" y="4510462"/>
            <a:ext cx="2292097" cy="151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35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8A98EF-D63E-42D1-BCE1-99E1CAA1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fr-CH" sz="3600" dirty="0"/>
              <a:t>RAPPORT    DE LA PRESIDENTE</a:t>
            </a:r>
            <a:br>
              <a:rPr lang="fr-CH" sz="3600" dirty="0"/>
            </a:br>
            <a:br>
              <a:rPr lang="fr-CH" sz="4400" dirty="0"/>
            </a:br>
            <a:r>
              <a:rPr lang="fr-CH" sz="2800" dirty="0"/>
              <a:t>2020-2021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939C9E-4FD5-4525-989E-EA987DB30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-914400"/>
            <a:ext cx="7537706" cy="7534655"/>
          </a:xfrm>
        </p:spPr>
        <p:txBody>
          <a:bodyPr tIns="0" anchor="ctr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fr-CH" sz="2400" b="1" dirty="0">
                <a:solidFill>
                  <a:srgbClr val="002060"/>
                </a:solidFill>
              </a:rPr>
              <a:t>Missions 2020-2021 (suite)</a:t>
            </a:r>
            <a:r>
              <a:rPr lang="fr-CH" sz="2800" b="1" dirty="0">
                <a:solidFill>
                  <a:srgbClr val="002060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H" b="1" dirty="0">
                <a:solidFill>
                  <a:srgbClr val="002060"/>
                </a:solidFill>
              </a:rPr>
              <a:t>Octobre 2021: Saskia von Overbeck et Anne </a:t>
            </a:r>
            <a:r>
              <a:rPr lang="fr-CH" b="1" dirty="0" err="1">
                <a:solidFill>
                  <a:srgbClr val="002060"/>
                </a:solidFill>
              </a:rPr>
              <a:t>Morard-Dubey</a:t>
            </a:r>
            <a:endParaRPr lang="fr-CH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CH" b="1" dirty="0">
                <a:solidFill>
                  <a:srgbClr val="002060"/>
                </a:solidFill>
              </a:rPr>
              <a:t> (DDC-ASMSR-CHUK)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1800" dirty="0">
                <a:solidFill>
                  <a:srgbClr val="002060"/>
                </a:solidFill>
              </a:rPr>
              <a:t>Formation en périnatalité et prospection réseau/projet à Kigali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1800" dirty="0">
                <a:solidFill>
                  <a:srgbClr val="002060"/>
                </a:solidFill>
              </a:rPr>
              <a:t>Introduction à la santé mentale en périnatalité à </a:t>
            </a:r>
            <a:r>
              <a:rPr lang="fr-CH" sz="1800" dirty="0" err="1">
                <a:solidFill>
                  <a:srgbClr val="002060"/>
                </a:solidFill>
              </a:rPr>
              <a:t>Kirehe</a:t>
            </a:r>
            <a:endParaRPr lang="fr-CH" sz="1800" dirty="0">
              <a:solidFill>
                <a:srgbClr val="002060"/>
              </a:solidFill>
            </a:endParaRP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1800" dirty="0">
                <a:solidFill>
                  <a:srgbClr val="002060"/>
                </a:solidFill>
              </a:rPr>
              <a:t>Travail sur les situations complexes: violences domestiques, enfants des rues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1800" dirty="0">
                <a:solidFill>
                  <a:srgbClr val="002060"/>
                </a:solidFill>
              </a:rPr>
              <a:t>Visite de centres /d’écoles pour des enfants présentant des retards de développement, contacts pour développer des projets. </a:t>
            </a:r>
            <a:endParaRPr lang="fr-CH" sz="18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fr-CH" b="1" dirty="0">
                <a:solidFill>
                  <a:srgbClr val="002060"/>
                </a:solidFill>
              </a:rPr>
              <a:t>Octobre 2021: Saskia von Overbeck et Giuseppe Lo Piccolo </a:t>
            </a:r>
          </a:p>
          <a:p>
            <a:pPr marL="0" indent="0">
              <a:buNone/>
            </a:pPr>
            <a:r>
              <a:rPr lang="fr-CH" b="1" dirty="0">
                <a:solidFill>
                  <a:srgbClr val="002060"/>
                </a:solidFill>
              </a:rPr>
              <a:t>(DDC-ASMSR-CHUK)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1800" dirty="0">
                <a:solidFill>
                  <a:srgbClr val="002060"/>
                </a:solidFill>
              </a:rPr>
              <a:t>2ème session de formation en </a:t>
            </a:r>
            <a:r>
              <a:rPr lang="fr-CH" sz="1800" dirty="0" err="1">
                <a:solidFill>
                  <a:srgbClr val="002060"/>
                </a:solidFill>
              </a:rPr>
              <a:t>Photolangage</a:t>
            </a:r>
            <a:r>
              <a:rPr lang="fr-CH" sz="1800" dirty="0">
                <a:solidFill>
                  <a:srgbClr val="002060"/>
                </a:solidFill>
              </a:rPr>
              <a:t>® à Kigali et à Butare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1800" dirty="0">
                <a:solidFill>
                  <a:srgbClr val="002060"/>
                </a:solidFill>
              </a:rPr>
              <a:t>Diverses rencontres: DDC, Yvonne </a:t>
            </a:r>
            <a:r>
              <a:rPr lang="fr-CH" sz="1800" dirty="0" err="1">
                <a:solidFill>
                  <a:srgbClr val="002060"/>
                </a:solidFill>
              </a:rPr>
              <a:t>Kayiteshonga</a:t>
            </a:r>
            <a:r>
              <a:rPr lang="fr-CH" sz="1800" dirty="0">
                <a:solidFill>
                  <a:srgbClr val="002060"/>
                </a:solidFill>
              </a:rPr>
              <a:t> </a:t>
            </a:r>
            <a:r>
              <a:rPr lang="fr-CH" sz="1800" dirty="0" err="1">
                <a:solidFill>
                  <a:srgbClr val="002060"/>
                </a:solidFill>
              </a:rPr>
              <a:t>rbc</a:t>
            </a:r>
            <a:r>
              <a:rPr lang="fr-CH" sz="1800" dirty="0">
                <a:solidFill>
                  <a:srgbClr val="002060"/>
                </a:solidFill>
              </a:rPr>
              <a:t>, Prof </a:t>
            </a:r>
            <a:r>
              <a:rPr lang="fr-CH" sz="1800" dirty="0" err="1">
                <a:solidFill>
                  <a:srgbClr val="002060"/>
                </a:solidFill>
              </a:rPr>
              <a:t>Penine</a:t>
            </a:r>
            <a:r>
              <a:rPr lang="fr-CH" sz="1800" dirty="0">
                <a:solidFill>
                  <a:srgbClr val="002060"/>
                </a:solidFill>
              </a:rPr>
              <a:t> </a:t>
            </a:r>
            <a:r>
              <a:rPr lang="fr-CH" sz="1800" dirty="0" err="1">
                <a:solidFill>
                  <a:srgbClr val="002060"/>
                </a:solidFill>
              </a:rPr>
              <a:t>Uwimbabazi</a:t>
            </a:r>
            <a:r>
              <a:rPr lang="fr-CH" sz="1800" dirty="0">
                <a:solidFill>
                  <a:srgbClr val="002060"/>
                </a:solidFill>
              </a:rPr>
              <a:t>, PIASS, Prof Evariste </a:t>
            </a:r>
            <a:r>
              <a:rPr lang="fr-CH" sz="1800" dirty="0" err="1">
                <a:solidFill>
                  <a:srgbClr val="002060"/>
                </a:solidFill>
              </a:rPr>
              <a:t>Karangwa</a:t>
            </a:r>
            <a:r>
              <a:rPr lang="fr-CH" sz="1800" dirty="0">
                <a:solidFill>
                  <a:srgbClr val="002060"/>
                </a:solidFill>
              </a:rPr>
              <a:t>, Dean à l’université du Rwanda ~école inclusive, enfants à besoins spéciaux </a:t>
            </a:r>
          </a:p>
          <a:p>
            <a:pPr marL="548640" lvl="2" indent="0">
              <a:buNone/>
            </a:pPr>
            <a:endParaRPr lang="fr-CH" sz="1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F05C183-AF74-4013-87C2-A2E601D04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D18689B-C428-A84B-A739-FA0D2BC87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148475" y="5355248"/>
            <a:ext cx="2149228" cy="121001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A22D1FA-49E1-924C-98DD-C83287D1C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811" y="5249834"/>
            <a:ext cx="1850359" cy="13704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50B4C2A-E6CF-C847-B921-70A234DCB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1416" y="5291208"/>
            <a:ext cx="1807028" cy="135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08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8A98EF-D63E-42D1-BCE1-99E1CAA1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fr-CH" sz="3600" dirty="0"/>
              <a:t>RAPPORT    DE LA PRESIDENTE</a:t>
            </a:r>
            <a:br>
              <a:rPr lang="fr-CH" sz="3600" dirty="0"/>
            </a:br>
            <a:br>
              <a:rPr lang="fr-CH" sz="4400" dirty="0"/>
            </a:br>
            <a:r>
              <a:rPr lang="fr-CH" sz="2800" dirty="0"/>
              <a:t>2020-2021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939C9E-4FD5-4525-989E-EA987DB30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237744"/>
            <a:ext cx="7537706" cy="638251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fr-CH" sz="22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D0F5239-CBDB-4F45-A579-1686EF3C0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12CFBC-13FA-1C4D-A1B0-AFBAEDBCA75F}"/>
              </a:ext>
            </a:extLst>
          </p:cNvPr>
          <p:cNvSpPr/>
          <p:nvPr/>
        </p:nvSpPr>
        <p:spPr>
          <a:xfrm>
            <a:off x="4654292" y="466344"/>
            <a:ext cx="753770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lvl="2" indent="0"/>
            <a:endParaRPr lang="fr-CH" b="1" dirty="0"/>
          </a:p>
          <a:p>
            <a:pPr algn="ctr"/>
            <a:r>
              <a:rPr lang="fr-CH" sz="2400" b="1" dirty="0">
                <a:solidFill>
                  <a:srgbClr val="002060"/>
                </a:solidFill>
              </a:rPr>
              <a:t>Missions 2020-2021 (fin)</a:t>
            </a:r>
            <a:endParaRPr lang="fr-CH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fr-CH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CH" b="1" dirty="0">
                <a:solidFill>
                  <a:srgbClr val="002060"/>
                </a:solidFill>
              </a:rPr>
              <a:t>Novembre 2021: Suzanne </a:t>
            </a:r>
            <a:r>
              <a:rPr lang="fr-CH" b="1" dirty="0" err="1">
                <a:solidFill>
                  <a:srgbClr val="002060"/>
                </a:solidFill>
              </a:rPr>
              <a:t>Ehrensperger</a:t>
            </a:r>
            <a:r>
              <a:rPr lang="fr-CH" b="1" dirty="0">
                <a:solidFill>
                  <a:srgbClr val="002060"/>
                </a:solidFill>
              </a:rPr>
              <a:t> (DDC-ASMSR-CHUK)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dirty="0">
                <a:solidFill>
                  <a:srgbClr val="002060"/>
                </a:solidFill>
              </a:rPr>
              <a:t>Dernière mission et clôture de la formation de formateurs d’animateurs de groupe</a:t>
            </a:r>
          </a:p>
          <a:p>
            <a:pPr lvl="2">
              <a:buFont typeface="Courier New" panose="02070309020205020404" pitchFamily="49" charset="0"/>
              <a:buChar char="o"/>
            </a:pPr>
            <a:endParaRPr lang="fr-CH" dirty="0"/>
          </a:p>
          <a:p>
            <a:pPr lvl="2">
              <a:buFont typeface="Courier New" panose="02070309020205020404" pitchFamily="49" charset="0"/>
              <a:buChar char="o"/>
            </a:pPr>
            <a:endParaRPr lang="fr-CH" dirty="0"/>
          </a:p>
          <a:p>
            <a:pPr lvl="2">
              <a:buFont typeface="Courier New" panose="02070309020205020404" pitchFamily="49" charset="0"/>
              <a:buChar char="o"/>
            </a:pPr>
            <a:endParaRPr lang="fr-CH" dirty="0"/>
          </a:p>
          <a:p>
            <a:pPr lvl="2"/>
            <a:endParaRPr lang="fr-CH" dirty="0"/>
          </a:p>
          <a:p>
            <a:pPr marL="548640" lvl="2" indent="0">
              <a:buNone/>
            </a:pPr>
            <a:endParaRPr lang="fr-CH" b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C55F19C-6AF8-024A-9CA9-E0BC99FD9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689" y="3080331"/>
            <a:ext cx="3443749" cy="25356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246DCB8-916D-3845-B1B0-45B7C2452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469" y="4496121"/>
            <a:ext cx="3467410" cy="23093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7EC548B-4A8A-8542-A7E5-BE007CB9B1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868" y="2262899"/>
            <a:ext cx="2857500" cy="14351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9C57AFA-78DF-B241-9D58-58E9AB2F3C02}"/>
              </a:ext>
            </a:extLst>
          </p:cNvPr>
          <p:cNvSpPr txBox="1"/>
          <p:nvPr/>
        </p:nvSpPr>
        <p:spPr>
          <a:xfrm>
            <a:off x="5486400" y="5725322"/>
            <a:ext cx="234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2012 colloque Arc &gt;&gt;&gt;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A730B2E-297D-D644-986F-96C1EAEFA860}"/>
              </a:ext>
            </a:extLst>
          </p:cNvPr>
          <p:cNvSpPr txBox="1"/>
          <p:nvPr/>
        </p:nvSpPr>
        <p:spPr>
          <a:xfrm>
            <a:off x="9961123" y="4163483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&gt;&gt;&gt; 2021….</a:t>
            </a:r>
          </a:p>
        </p:txBody>
      </p:sp>
    </p:spTree>
    <p:extLst>
      <p:ext uri="{BB962C8B-B14F-4D97-AF65-F5344CB8AC3E}">
        <p14:creationId xmlns:p14="http://schemas.microsoft.com/office/powerpoint/2010/main" val="3711467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8A98EF-D63E-42D1-BCE1-99E1CAA1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fr-CH" sz="3600" dirty="0"/>
              <a:t>RAPPORT    DE LA PRESIDENTE</a:t>
            </a:r>
            <a:br>
              <a:rPr lang="fr-CH" sz="3600" dirty="0"/>
            </a:br>
            <a:br>
              <a:rPr lang="fr-CH" sz="4400" dirty="0"/>
            </a:br>
            <a:r>
              <a:rPr lang="fr-CH" sz="2800" dirty="0"/>
              <a:t>2020-2021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939C9E-4FD5-4525-989E-EA987DB30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237744"/>
            <a:ext cx="7537706" cy="6382511"/>
          </a:xfrm>
        </p:spPr>
        <p:txBody>
          <a:bodyPr anchor="ctr">
            <a:normAutofit/>
          </a:bodyPr>
          <a:lstStyle/>
          <a:p>
            <a:r>
              <a:rPr lang="fr-CH" sz="2000" b="1" dirty="0"/>
              <a:t>Compte Twitter </a:t>
            </a:r>
            <a:r>
              <a:rPr lang="fr-CH" sz="2000" dirty="0"/>
              <a:t>: </a:t>
            </a:r>
            <a:r>
              <a:rPr lang="fr-CH" sz="2000" b="1" dirty="0">
                <a:solidFill>
                  <a:srgbClr val="0070C0"/>
                </a:solidFill>
              </a:rPr>
              <a:t>@asmsr2007 </a:t>
            </a:r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1BF8EC7-F021-470E-8C8A-D72F76DC5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7CAD212-5810-714D-B5AC-5052F07F59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2" r="637"/>
          <a:stretch/>
        </p:blipFill>
        <p:spPr>
          <a:xfrm>
            <a:off x="4919426" y="874360"/>
            <a:ext cx="3228531" cy="57458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EDB043C-82A8-794F-B74A-C1CEB04533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5" r="4372"/>
          <a:stretch/>
        </p:blipFill>
        <p:spPr>
          <a:xfrm>
            <a:off x="8735787" y="874360"/>
            <a:ext cx="3194058" cy="574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58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8A98EF-D63E-42D1-BCE1-99E1CAA1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fr-CH" sz="3600" dirty="0"/>
              <a:t>RAPPORT    DE LA PRESIDENTE</a:t>
            </a:r>
            <a:br>
              <a:rPr lang="fr-CH" sz="3600" dirty="0"/>
            </a:br>
            <a:br>
              <a:rPr lang="fr-CH" sz="4400" dirty="0"/>
            </a:br>
            <a:r>
              <a:rPr lang="fr-CH" sz="2800" dirty="0"/>
              <a:t>2020-2021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939C9E-4FD5-4525-989E-EA987DB30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1910443"/>
            <a:ext cx="7537706" cy="470981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CH" sz="3200" b="1" dirty="0">
                <a:solidFill>
                  <a:srgbClr val="002060"/>
                </a:solidFill>
              </a:rPr>
              <a:t>Projet en cours</a:t>
            </a:r>
          </a:p>
          <a:p>
            <a:pPr marL="0" indent="0">
              <a:buNone/>
            </a:pPr>
            <a:r>
              <a:rPr lang="fr-CH" sz="2000" b="1" dirty="0">
                <a:solidFill>
                  <a:srgbClr val="002060"/>
                </a:solidFill>
              </a:rPr>
              <a:t>Introduction à la psychothérapie psychanalytique Cameroun-Rwanda par Zoom</a:t>
            </a:r>
            <a:endParaRPr lang="fr-CH" sz="20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fr-CH" sz="2000" dirty="0">
                <a:solidFill>
                  <a:srgbClr val="002060"/>
                </a:solidFill>
              </a:rPr>
              <a:t> 10 samedi de formation</a:t>
            </a:r>
          </a:p>
          <a:p>
            <a:pPr>
              <a:buFont typeface="Wingdings" pitchFamily="2" charset="2"/>
              <a:buChar char="Ø"/>
            </a:pPr>
            <a:r>
              <a:rPr lang="fr-CH" sz="2000" dirty="0">
                <a:solidFill>
                  <a:srgbClr val="002060"/>
                </a:solidFill>
              </a:rPr>
              <a:t> 20 sessions de supervision en petit groupe</a:t>
            </a:r>
          </a:p>
          <a:p>
            <a:pPr>
              <a:buFont typeface="Wingdings" pitchFamily="2" charset="2"/>
              <a:buChar char="Ø"/>
            </a:pPr>
            <a:r>
              <a:rPr lang="fr-CH" sz="2000" dirty="0">
                <a:solidFill>
                  <a:srgbClr val="002060"/>
                </a:solidFill>
              </a:rPr>
              <a:t> 24 participants, 13 rwandais, 11 camerounais</a:t>
            </a:r>
          </a:p>
          <a:p>
            <a:pPr>
              <a:buFont typeface="Wingdings" pitchFamily="2" charset="2"/>
              <a:buChar char="Ø"/>
            </a:pPr>
            <a:endParaRPr lang="fr-CH" sz="1000" dirty="0"/>
          </a:p>
          <a:p>
            <a:pPr marL="0" indent="0" algn="ctr">
              <a:buNone/>
            </a:pPr>
            <a:r>
              <a:rPr lang="fr-CH" sz="2000" b="1" dirty="0">
                <a:solidFill>
                  <a:srgbClr val="FF0000"/>
                </a:solidFill>
              </a:rPr>
              <a:t>Un grand merci aux formateurs et aux superviseurs qui ont accepté de participer à ce projet!</a:t>
            </a:r>
          </a:p>
          <a:p>
            <a:pPr marL="0" indent="0">
              <a:buNone/>
            </a:pPr>
            <a:endParaRPr lang="fr-CH" sz="2400" dirty="0"/>
          </a:p>
          <a:p>
            <a:pPr marL="0" indent="0">
              <a:buNone/>
            </a:pPr>
            <a:endParaRPr lang="fr-CH" sz="2400" dirty="0"/>
          </a:p>
          <a:p>
            <a:pPr>
              <a:buFont typeface="Wingdings" pitchFamily="2" charset="2"/>
              <a:buChar char="Ø"/>
            </a:pPr>
            <a:endParaRPr lang="fr-CH" sz="2400" b="1" dirty="0"/>
          </a:p>
          <a:p>
            <a:pPr>
              <a:buFont typeface="Wingdings" pitchFamily="2" charset="2"/>
              <a:buChar char="Ø"/>
            </a:pPr>
            <a:endParaRPr lang="fr-CH" sz="24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DF6945-DDE5-4F88-A278-A34257299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9EBCB33-EF65-464D-975D-ACECEC7BA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342" y="3629004"/>
            <a:ext cx="4914901" cy="299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00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8A98EF-D63E-42D1-BCE1-99E1CAA1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fr-CH" sz="3600" dirty="0"/>
              <a:t>RAPPORT    DE LA PRESIDENTE</a:t>
            </a:r>
            <a:br>
              <a:rPr lang="fr-CH" sz="3600" dirty="0"/>
            </a:br>
            <a:br>
              <a:rPr lang="fr-CH" sz="4400" dirty="0"/>
            </a:br>
            <a:r>
              <a:rPr lang="fr-CH" sz="2800" dirty="0"/>
              <a:t>2020-2021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939C9E-4FD5-4525-989E-EA987DB30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1910443"/>
            <a:ext cx="7537706" cy="470981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CH" sz="3200" b="1" dirty="0">
                <a:solidFill>
                  <a:srgbClr val="002060"/>
                </a:solidFill>
              </a:rPr>
              <a:t>Projet en cours</a:t>
            </a:r>
          </a:p>
          <a:p>
            <a:pPr marL="0" indent="0">
              <a:buNone/>
            </a:pPr>
            <a:endParaRPr lang="fr-CH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CH" sz="2400" dirty="0"/>
          </a:p>
          <a:p>
            <a:pPr marL="0" indent="0">
              <a:buNone/>
            </a:pPr>
            <a:endParaRPr lang="fr-CH" sz="2400" dirty="0"/>
          </a:p>
          <a:p>
            <a:pPr>
              <a:buFont typeface="Wingdings" pitchFamily="2" charset="2"/>
              <a:buChar char="Ø"/>
            </a:pPr>
            <a:endParaRPr lang="fr-CH" sz="2400" b="1" dirty="0"/>
          </a:p>
          <a:p>
            <a:pPr>
              <a:buFont typeface="Wingdings" pitchFamily="2" charset="2"/>
              <a:buChar char="Ø"/>
            </a:pPr>
            <a:endParaRPr lang="fr-CH" sz="24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DF6945-DDE5-4F88-A278-A34257299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62E2B8F-894A-E449-98ED-6BD40F1B3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760" y="1469198"/>
            <a:ext cx="7063272" cy="380119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B44ED8E-2BF8-D44D-954E-E3751D604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838" y="5319162"/>
            <a:ext cx="7769116" cy="130109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A5139B1-B5E2-FB47-A64F-6ECE0308C0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0" b="24766"/>
          <a:stretch/>
        </p:blipFill>
        <p:spPr>
          <a:xfrm>
            <a:off x="5651589" y="237744"/>
            <a:ext cx="5029381" cy="10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3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8A98EF-D63E-42D1-BCE1-99E1CAA1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fr-CH" sz="3600" dirty="0"/>
              <a:t>RAPPORT    DE LA PRESIDENTE</a:t>
            </a:r>
            <a:br>
              <a:rPr lang="fr-CH" sz="3600" dirty="0"/>
            </a:br>
            <a:br>
              <a:rPr lang="fr-CH" sz="4400" dirty="0"/>
            </a:br>
            <a:r>
              <a:rPr lang="fr-CH" sz="2800" dirty="0"/>
              <a:t>2020-2021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939C9E-4FD5-4525-989E-EA987DB30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1420586"/>
            <a:ext cx="7537706" cy="519966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CH" sz="3200" b="1" dirty="0">
                <a:solidFill>
                  <a:srgbClr val="002060"/>
                </a:solidFill>
              </a:rPr>
              <a:t>Projet en cours</a:t>
            </a:r>
          </a:p>
          <a:p>
            <a:pPr marL="0" indent="0" algn="ctr">
              <a:buNone/>
            </a:pPr>
            <a:r>
              <a:rPr lang="fr-CH" sz="2400" b="1" dirty="0">
                <a:solidFill>
                  <a:srgbClr val="002060"/>
                </a:solidFill>
              </a:rPr>
              <a:t>Rafraîchissement du site web de l’ASMSR</a:t>
            </a:r>
          </a:p>
          <a:p>
            <a:pPr marL="0" indent="0">
              <a:buNone/>
            </a:pPr>
            <a:endParaRPr lang="fr-CH" sz="1000" dirty="0"/>
          </a:p>
          <a:p>
            <a:pPr marL="0" indent="0" algn="ctr">
              <a:buNone/>
            </a:pPr>
            <a:r>
              <a:rPr lang="fr-CH" sz="2000" b="1" dirty="0">
                <a:solidFill>
                  <a:srgbClr val="FF0000"/>
                </a:solidFill>
              </a:rPr>
              <a:t>Un grand merci à Serge Etienne pour sa ténacité et sa patience… </a:t>
            </a:r>
          </a:p>
          <a:p>
            <a:pPr marL="0" indent="0">
              <a:buNone/>
            </a:pPr>
            <a:endParaRPr lang="fr-CH" sz="2400" dirty="0"/>
          </a:p>
          <a:p>
            <a:pPr marL="0" indent="0">
              <a:buNone/>
            </a:pPr>
            <a:endParaRPr lang="fr-CH" sz="2400" dirty="0"/>
          </a:p>
          <a:p>
            <a:pPr>
              <a:buFont typeface="Wingdings" pitchFamily="2" charset="2"/>
              <a:buChar char="Ø"/>
            </a:pPr>
            <a:endParaRPr lang="fr-CH" sz="2400" b="1" dirty="0"/>
          </a:p>
          <a:p>
            <a:pPr>
              <a:buFont typeface="Wingdings" pitchFamily="2" charset="2"/>
              <a:buChar char="Ø"/>
            </a:pPr>
            <a:endParaRPr lang="fr-CH" sz="24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DF6945-DDE5-4F88-A278-A34257299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3B65829-7816-394A-AB8F-324BE19FA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14" y="2970336"/>
            <a:ext cx="5872667" cy="369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54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8A98EF-D63E-42D1-BCE1-99E1CAA1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fr-CH" sz="3600" dirty="0"/>
              <a:t>RAPPORT    DE LA PRESIDENTE</a:t>
            </a:r>
            <a:br>
              <a:rPr lang="fr-CH" sz="3600" dirty="0"/>
            </a:br>
            <a:br>
              <a:rPr lang="fr-CH" sz="4400" dirty="0"/>
            </a:br>
            <a:r>
              <a:rPr lang="fr-CH" sz="2800" dirty="0"/>
              <a:t>2020-2021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939C9E-4FD5-4525-989E-EA987DB30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0"/>
            <a:ext cx="7537706" cy="662025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CH" sz="3200" b="1" dirty="0">
                <a:solidFill>
                  <a:srgbClr val="002060"/>
                </a:solidFill>
              </a:rPr>
              <a:t>Projet en cours</a:t>
            </a:r>
          </a:p>
          <a:p>
            <a:pPr marL="0" indent="0" algn="ctr">
              <a:buNone/>
            </a:pPr>
            <a:r>
              <a:rPr lang="fr-CH" sz="2400" b="1" dirty="0">
                <a:solidFill>
                  <a:srgbClr val="002060"/>
                </a:solidFill>
              </a:rPr>
              <a:t>Acquisition de matériel de vidéoconférence </a:t>
            </a:r>
          </a:p>
          <a:p>
            <a:pPr marL="0" indent="0" algn="ctr">
              <a:buNone/>
            </a:pPr>
            <a:r>
              <a:rPr lang="fr-CH" sz="2400" b="1" dirty="0">
                <a:solidFill>
                  <a:srgbClr val="002060"/>
                </a:solidFill>
              </a:rPr>
              <a:t>Pour favoriser les réunions et les formations online</a:t>
            </a:r>
          </a:p>
          <a:p>
            <a:pPr marL="0" indent="0">
              <a:buNone/>
            </a:pPr>
            <a:endParaRPr lang="fr-CH" sz="1000" dirty="0"/>
          </a:p>
          <a:p>
            <a:pPr marL="0" indent="0" algn="ctr">
              <a:buNone/>
            </a:pPr>
            <a:r>
              <a:rPr lang="fr-CH" sz="2000" b="1" dirty="0">
                <a:solidFill>
                  <a:srgbClr val="FF0000"/>
                </a:solidFill>
              </a:rPr>
              <a:t>Un grand merci à </a:t>
            </a:r>
            <a:r>
              <a:rPr lang="fr-CH" sz="2000" b="1" dirty="0" err="1">
                <a:solidFill>
                  <a:srgbClr val="FF0000"/>
                </a:solidFill>
              </a:rPr>
              <a:t>Patana</a:t>
            </a:r>
            <a:r>
              <a:rPr lang="fr-CH" sz="2000" b="1" dirty="0">
                <a:solidFill>
                  <a:srgbClr val="FF0000"/>
                </a:solidFill>
              </a:rPr>
              <a:t>, Bertin et toute l’équipe </a:t>
            </a:r>
            <a:r>
              <a:rPr lang="fr-CH" sz="2000" b="1" dirty="0" err="1">
                <a:solidFill>
                  <a:srgbClr val="FF0000"/>
                </a:solidFill>
              </a:rPr>
              <a:t>informatiquedu</a:t>
            </a:r>
            <a:r>
              <a:rPr lang="fr-CH" sz="2000" b="1" dirty="0">
                <a:solidFill>
                  <a:srgbClr val="FF0000"/>
                </a:solidFill>
              </a:rPr>
              <a:t> CHUK</a:t>
            </a:r>
            <a:endParaRPr lang="fr-CH" sz="2400" b="1" dirty="0"/>
          </a:p>
          <a:p>
            <a:pPr>
              <a:buFont typeface="Wingdings" pitchFamily="2" charset="2"/>
              <a:buChar char="Ø"/>
            </a:pPr>
            <a:endParaRPr lang="fr-CH" sz="24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DF6945-DDE5-4F88-A278-A34257299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FCE06B2-2F44-2A43-9C3C-805E58BD0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981" y="2786598"/>
            <a:ext cx="4606332" cy="383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80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8A98EF-D63E-42D1-BCE1-99E1CAA1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fr-CH" sz="3600" dirty="0"/>
              <a:t>RAPPORT    DE LA PRESIDENTE</a:t>
            </a:r>
            <a:br>
              <a:rPr lang="fr-CH" sz="3600" dirty="0"/>
            </a:br>
            <a:br>
              <a:rPr lang="fr-CH" sz="4400" dirty="0"/>
            </a:br>
            <a:r>
              <a:rPr lang="fr-CH" sz="2800" dirty="0"/>
              <a:t>2020-2021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939C9E-4FD5-4525-989E-EA987DB30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603115"/>
            <a:ext cx="7537706" cy="6017140"/>
          </a:xfrm>
        </p:spPr>
        <p:txBody>
          <a:bodyPr anchor="ctr">
            <a:normAutofit fontScale="47500" lnSpcReduction="20000"/>
          </a:bodyPr>
          <a:lstStyle/>
          <a:p>
            <a:pPr marL="0" indent="0" algn="ctr">
              <a:buNone/>
            </a:pPr>
            <a:r>
              <a:rPr lang="fr-CH" sz="4000" b="1" dirty="0">
                <a:solidFill>
                  <a:srgbClr val="FF0000"/>
                </a:solidFill>
              </a:rPr>
              <a:t>P</a:t>
            </a:r>
            <a:r>
              <a:rPr lang="fr-CH" sz="4000" b="1" dirty="0">
                <a:solidFill>
                  <a:srgbClr val="00B0F0"/>
                </a:solidFill>
              </a:rPr>
              <a:t>r</a:t>
            </a:r>
            <a:r>
              <a:rPr lang="fr-CH" sz="4000" b="1" dirty="0">
                <a:solidFill>
                  <a:srgbClr val="FF0000"/>
                </a:solidFill>
              </a:rPr>
              <a:t>o</a:t>
            </a:r>
            <a:r>
              <a:rPr lang="fr-CH" sz="4000" b="1" dirty="0">
                <a:solidFill>
                  <a:schemeClr val="accent4"/>
                </a:solidFill>
              </a:rPr>
              <a:t>j</a:t>
            </a:r>
            <a:r>
              <a:rPr lang="fr-CH" sz="4000" b="1" dirty="0">
                <a:solidFill>
                  <a:srgbClr val="FF0000"/>
                </a:solidFill>
              </a:rPr>
              <a:t>e</a:t>
            </a:r>
            <a:r>
              <a:rPr lang="fr-CH" sz="4000" b="1" dirty="0">
                <a:solidFill>
                  <a:srgbClr val="00B050"/>
                </a:solidFill>
              </a:rPr>
              <a:t>t</a:t>
            </a:r>
            <a:r>
              <a:rPr lang="fr-CH" sz="4000" b="1" dirty="0">
                <a:solidFill>
                  <a:srgbClr val="FF0000"/>
                </a:solidFill>
              </a:rPr>
              <a:t>s </a:t>
            </a:r>
            <a:r>
              <a:rPr lang="fr-CH" sz="4000" b="1" dirty="0">
                <a:solidFill>
                  <a:srgbClr val="00B0F0"/>
                </a:solidFill>
              </a:rPr>
              <a:t>f</a:t>
            </a:r>
            <a:r>
              <a:rPr lang="fr-CH" sz="4000" b="1" dirty="0">
                <a:solidFill>
                  <a:srgbClr val="FF0000"/>
                </a:solidFill>
              </a:rPr>
              <a:t>u</a:t>
            </a:r>
            <a:r>
              <a:rPr lang="fr-CH" sz="4000" b="1" dirty="0">
                <a:solidFill>
                  <a:schemeClr val="accent4"/>
                </a:solidFill>
              </a:rPr>
              <a:t>t</a:t>
            </a:r>
            <a:r>
              <a:rPr lang="fr-CH" sz="4000" b="1" dirty="0">
                <a:solidFill>
                  <a:srgbClr val="FF0000"/>
                </a:solidFill>
              </a:rPr>
              <a:t>u</a:t>
            </a:r>
            <a:r>
              <a:rPr lang="fr-CH" sz="4000" b="1" dirty="0">
                <a:solidFill>
                  <a:srgbClr val="00B050"/>
                </a:solidFill>
              </a:rPr>
              <a:t>r</a:t>
            </a:r>
            <a:r>
              <a:rPr lang="fr-CH" sz="4000" b="1" dirty="0">
                <a:solidFill>
                  <a:srgbClr val="FF0000"/>
                </a:solidFill>
              </a:rPr>
              <a:t>s</a:t>
            </a:r>
            <a:endParaRPr lang="fr-CH" sz="4000" b="1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endParaRPr lang="fr-CH" sz="40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fr-CH" sz="2600" dirty="0">
                <a:solidFill>
                  <a:srgbClr val="002060"/>
                </a:solidFill>
              </a:rPr>
              <a:t>Les projets ~ </a:t>
            </a:r>
            <a:r>
              <a:rPr lang="fr-CH" sz="2600" i="1" dirty="0">
                <a:solidFill>
                  <a:srgbClr val="002060"/>
                </a:solidFill>
              </a:rPr>
              <a:t>programme psychosocial DDC </a:t>
            </a:r>
            <a:r>
              <a:rPr lang="fr-CH" sz="2600" dirty="0">
                <a:solidFill>
                  <a:srgbClr val="002060"/>
                </a:solidFill>
              </a:rPr>
              <a:t>prennent fin à la fin de l’année 2021. </a:t>
            </a:r>
          </a:p>
          <a:p>
            <a:pPr marL="0" indent="0">
              <a:buNone/>
            </a:pPr>
            <a:r>
              <a:rPr lang="fr-CH" sz="2600" dirty="0">
                <a:solidFill>
                  <a:srgbClr val="002060"/>
                </a:solidFill>
              </a:rPr>
              <a:t>Quels projets? </a:t>
            </a:r>
          </a:p>
          <a:p>
            <a:pPr marL="0" indent="0">
              <a:buNone/>
            </a:pPr>
            <a:r>
              <a:rPr lang="fr-CH" sz="2600" dirty="0">
                <a:solidFill>
                  <a:srgbClr val="002060"/>
                </a:solidFill>
              </a:rPr>
              <a:t>Quels budgets?</a:t>
            </a:r>
          </a:p>
          <a:p>
            <a:pPr marL="0" indent="0">
              <a:buNone/>
            </a:pPr>
            <a:endParaRPr lang="fr-CH" sz="12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CH" sz="3200" b="1" dirty="0">
                <a:solidFill>
                  <a:srgbClr val="002060"/>
                </a:solidFill>
              </a:rPr>
              <a:t>Politique ASMSR: </a:t>
            </a:r>
            <a:endParaRPr lang="fr-CH" sz="26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fr-CH" sz="2600" dirty="0">
                <a:solidFill>
                  <a:srgbClr val="002060"/>
                </a:solidFill>
              </a:rPr>
              <a:t> répondre aux demandes des professionnels au Rwanda</a:t>
            </a:r>
          </a:p>
          <a:p>
            <a:pPr>
              <a:buFont typeface="Wingdings" pitchFamily="2" charset="2"/>
              <a:buChar char="Ø"/>
            </a:pPr>
            <a:r>
              <a:rPr lang="fr-CH" sz="2600" dirty="0">
                <a:solidFill>
                  <a:srgbClr val="002060"/>
                </a:solidFill>
              </a:rPr>
              <a:t> celui qui fait un projet cherche un budget</a:t>
            </a:r>
          </a:p>
          <a:p>
            <a:pPr>
              <a:buFont typeface="Wingdings" pitchFamily="2" charset="2"/>
              <a:buChar char="Ø"/>
            </a:pPr>
            <a:r>
              <a:rPr lang="fr-CH" sz="2600" dirty="0">
                <a:solidFill>
                  <a:srgbClr val="002060"/>
                </a:solidFill>
              </a:rPr>
              <a:t> le comité de l’ASMSR peut offrir des soutiens ponctuels ou aider à des orientations / recherches de fonds.</a:t>
            </a:r>
          </a:p>
          <a:p>
            <a:endParaRPr lang="fr-CH" sz="20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CH" sz="3100" b="1" dirty="0">
                <a:solidFill>
                  <a:srgbClr val="002060"/>
                </a:solidFill>
              </a:rPr>
              <a:t>Pédopsychiatrie: </a:t>
            </a:r>
            <a:endParaRPr lang="fr-CH" sz="26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fr-CH" sz="2600" dirty="0">
                <a:solidFill>
                  <a:srgbClr val="002060"/>
                </a:solidFill>
              </a:rPr>
              <a:t>Périnatalité</a:t>
            </a:r>
          </a:p>
          <a:p>
            <a:pPr>
              <a:buFont typeface="Wingdings" pitchFamily="2" charset="2"/>
              <a:buChar char="Ø"/>
            </a:pPr>
            <a:r>
              <a:rPr lang="fr-CH" sz="2600" dirty="0">
                <a:solidFill>
                  <a:srgbClr val="002060"/>
                </a:solidFill>
              </a:rPr>
              <a:t>Potentialisation des ressources pour les enfants avec retards de développement</a:t>
            </a:r>
          </a:p>
          <a:p>
            <a:pPr>
              <a:buFont typeface="Wingdings" pitchFamily="2" charset="2"/>
              <a:buChar char="Ø"/>
            </a:pPr>
            <a:r>
              <a:rPr lang="fr-CH" sz="2600" dirty="0">
                <a:solidFill>
                  <a:srgbClr val="002060"/>
                </a:solidFill>
              </a:rPr>
              <a:t>Formation de logopédistes </a:t>
            </a:r>
          </a:p>
          <a:p>
            <a:endParaRPr lang="fr-CH" sz="2000" dirty="0"/>
          </a:p>
          <a:p>
            <a:pPr marL="0" indent="0">
              <a:buNone/>
            </a:pPr>
            <a:r>
              <a:rPr lang="fr-CH" sz="3300" b="1" dirty="0">
                <a:solidFill>
                  <a:srgbClr val="002060"/>
                </a:solidFill>
              </a:rPr>
              <a:t>Groupes</a:t>
            </a:r>
          </a:p>
          <a:p>
            <a:pPr marL="0" indent="0">
              <a:buNone/>
            </a:pPr>
            <a:endParaRPr lang="fr-CH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CH" sz="3300" b="1" dirty="0">
                <a:solidFill>
                  <a:srgbClr val="002060"/>
                </a:solidFill>
              </a:rPr>
              <a:t>Psychiatrie </a:t>
            </a:r>
            <a:r>
              <a:rPr lang="fr-CH" sz="3300" b="1" dirty="0" err="1">
                <a:solidFill>
                  <a:srgbClr val="002060"/>
                </a:solidFill>
              </a:rPr>
              <a:t>forensique</a:t>
            </a:r>
            <a:endParaRPr lang="fr-CH" sz="33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fr-CH" sz="21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CH" sz="3300" b="1" dirty="0">
                <a:solidFill>
                  <a:srgbClr val="002060"/>
                </a:solidFill>
              </a:rPr>
              <a:t>Troubles bipolaires</a:t>
            </a:r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DF6945-DDE5-4F88-A278-A34257299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64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8A98EF-D63E-42D1-BCE1-99E1CAA1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fr-CH" sz="3600" dirty="0"/>
              <a:t>RAPPORT    DE LA PRESIDENTE</a:t>
            </a:r>
            <a:br>
              <a:rPr lang="fr-CH" sz="3600" dirty="0"/>
            </a:br>
            <a:br>
              <a:rPr lang="fr-CH" sz="4400" dirty="0"/>
            </a:br>
            <a:r>
              <a:rPr lang="fr-CH" sz="2800" dirty="0"/>
              <a:t>2020-2021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939C9E-4FD5-4525-989E-EA987DB30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875324"/>
            <a:ext cx="7537706" cy="574493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CH" sz="4000" b="1" dirty="0">
                <a:solidFill>
                  <a:srgbClr val="00B0F0"/>
                </a:solidFill>
              </a:rPr>
              <a:t>C</a:t>
            </a:r>
            <a:r>
              <a:rPr lang="fr-CH" sz="4000" b="1" dirty="0">
                <a:solidFill>
                  <a:srgbClr val="FF0000"/>
                </a:solidFill>
              </a:rPr>
              <a:t>o</a:t>
            </a:r>
            <a:r>
              <a:rPr lang="fr-CH" sz="4000" b="1" dirty="0">
                <a:solidFill>
                  <a:schemeClr val="accent4"/>
                </a:solidFill>
              </a:rPr>
              <a:t>l</a:t>
            </a:r>
            <a:r>
              <a:rPr lang="fr-CH" sz="4000" b="1" dirty="0">
                <a:solidFill>
                  <a:srgbClr val="FF0000"/>
                </a:solidFill>
              </a:rPr>
              <a:t>l</a:t>
            </a:r>
            <a:r>
              <a:rPr lang="fr-CH" sz="4000" b="1" dirty="0">
                <a:solidFill>
                  <a:srgbClr val="00B050"/>
                </a:solidFill>
              </a:rPr>
              <a:t>a</a:t>
            </a:r>
            <a:r>
              <a:rPr lang="fr-CH" sz="4000" b="1" dirty="0">
                <a:solidFill>
                  <a:srgbClr val="FF0000"/>
                </a:solidFill>
              </a:rPr>
              <a:t>b</a:t>
            </a:r>
            <a:r>
              <a:rPr lang="fr-CH" sz="4000" b="1" dirty="0">
                <a:solidFill>
                  <a:srgbClr val="00B0F0"/>
                </a:solidFill>
              </a:rPr>
              <a:t>o</a:t>
            </a:r>
            <a:r>
              <a:rPr lang="fr-CH" sz="4000" b="1" dirty="0">
                <a:solidFill>
                  <a:srgbClr val="FF0000"/>
                </a:solidFill>
              </a:rPr>
              <a:t>r</a:t>
            </a:r>
            <a:r>
              <a:rPr lang="fr-CH" sz="4000" b="1" dirty="0">
                <a:solidFill>
                  <a:schemeClr val="accent4"/>
                </a:solidFill>
              </a:rPr>
              <a:t>a</a:t>
            </a:r>
            <a:r>
              <a:rPr lang="fr-CH" sz="4000" b="1" dirty="0">
                <a:solidFill>
                  <a:srgbClr val="FF0000"/>
                </a:solidFill>
              </a:rPr>
              <a:t>t</a:t>
            </a:r>
            <a:r>
              <a:rPr lang="fr-CH" sz="4000" b="1" dirty="0">
                <a:solidFill>
                  <a:srgbClr val="00B050"/>
                </a:solidFill>
              </a:rPr>
              <a:t>i</a:t>
            </a:r>
            <a:r>
              <a:rPr lang="fr-CH" sz="4000" b="1" dirty="0">
                <a:solidFill>
                  <a:srgbClr val="FF0000"/>
                </a:solidFill>
              </a:rPr>
              <a:t>o</a:t>
            </a:r>
            <a:r>
              <a:rPr lang="fr-CH" sz="4000" b="1" dirty="0">
                <a:solidFill>
                  <a:srgbClr val="00B0F0"/>
                </a:solidFill>
              </a:rPr>
              <a:t>n</a:t>
            </a:r>
            <a:r>
              <a:rPr lang="fr-CH" sz="4000" b="1" dirty="0">
                <a:solidFill>
                  <a:srgbClr val="FF0000"/>
                </a:solidFill>
              </a:rPr>
              <a:t>s</a:t>
            </a:r>
            <a:endParaRPr lang="fr-CH" sz="4000" b="1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endParaRPr lang="fr-CH" sz="4000" b="1" dirty="0">
              <a:solidFill>
                <a:srgbClr val="00B0F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fr-CH" sz="2000" dirty="0"/>
              <a:t> </a:t>
            </a:r>
            <a:r>
              <a:rPr lang="fr-CH" sz="2000" b="1" dirty="0"/>
              <a:t> </a:t>
            </a:r>
            <a:r>
              <a:rPr lang="fr-CH" sz="2000" b="1" dirty="0" err="1">
                <a:solidFill>
                  <a:srgbClr val="002060"/>
                </a:solidFill>
              </a:rPr>
              <a:t>MoU</a:t>
            </a:r>
            <a:r>
              <a:rPr lang="fr-CH" sz="2000" b="1" dirty="0">
                <a:solidFill>
                  <a:srgbClr val="002060"/>
                </a:solidFill>
              </a:rPr>
              <a:t>: ASMSR – CHUK</a:t>
            </a:r>
          </a:p>
          <a:p>
            <a:pPr>
              <a:buFont typeface="Wingdings" pitchFamily="2" charset="2"/>
              <a:buChar char="Ø"/>
            </a:pPr>
            <a:r>
              <a:rPr lang="fr-CH" sz="2000" b="1" dirty="0">
                <a:solidFill>
                  <a:srgbClr val="002060"/>
                </a:solidFill>
              </a:rPr>
              <a:t>  </a:t>
            </a:r>
            <a:r>
              <a:rPr lang="fr-CH" sz="2000" b="1" dirty="0" err="1">
                <a:solidFill>
                  <a:srgbClr val="002060"/>
                </a:solidFill>
              </a:rPr>
              <a:t>MoU</a:t>
            </a:r>
            <a:r>
              <a:rPr lang="fr-CH" sz="2000" b="1" dirty="0">
                <a:solidFill>
                  <a:srgbClr val="002060"/>
                </a:solidFill>
              </a:rPr>
              <a:t>: Nant – </a:t>
            </a:r>
            <a:r>
              <a:rPr lang="fr-CH" sz="2000" b="1" dirty="0" err="1">
                <a:solidFill>
                  <a:srgbClr val="002060"/>
                </a:solidFill>
              </a:rPr>
              <a:t>Ndera</a:t>
            </a:r>
            <a:endParaRPr lang="fr-CH" sz="20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fr-CH" sz="2000" b="1" dirty="0">
                <a:solidFill>
                  <a:srgbClr val="002060"/>
                </a:solidFill>
              </a:rPr>
              <a:t>  Projets HUG: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2000" b="1" dirty="0">
                <a:solidFill>
                  <a:srgbClr val="002060"/>
                </a:solidFill>
              </a:rPr>
              <a:t> Troubles bipolaires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2000" b="1" dirty="0">
                <a:solidFill>
                  <a:srgbClr val="002060"/>
                </a:solidFill>
              </a:rPr>
              <a:t>  Psychiatrie </a:t>
            </a:r>
            <a:r>
              <a:rPr lang="fr-CH" sz="2000" b="1" dirty="0" err="1">
                <a:solidFill>
                  <a:srgbClr val="002060"/>
                </a:solidFill>
              </a:rPr>
              <a:t>forensique</a:t>
            </a:r>
            <a:r>
              <a:rPr lang="fr-CH" sz="2000" b="1" dirty="0">
                <a:solidFill>
                  <a:srgbClr val="002060"/>
                </a:solidFill>
              </a:rPr>
              <a:t> </a:t>
            </a:r>
          </a:p>
          <a:p>
            <a:pPr marL="548640" lvl="2" indent="0">
              <a:buNone/>
            </a:pPr>
            <a:endParaRPr lang="fr-CH" sz="20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fr-CH" sz="2000" b="1" dirty="0">
                <a:solidFill>
                  <a:srgbClr val="002060"/>
                </a:solidFill>
              </a:rPr>
              <a:t> … </a:t>
            </a:r>
            <a:r>
              <a:rPr lang="fr-CH" sz="2000" b="1" dirty="0" err="1">
                <a:solidFill>
                  <a:srgbClr val="002060"/>
                </a:solidFill>
              </a:rPr>
              <a:t>rbc</a:t>
            </a:r>
            <a:r>
              <a:rPr lang="fr-CH" sz="2000" b="1" dirty="0">
                <a:solidFill>
                  <a:srgbClr val="002060"/>
                </a:solidFill>
              </a:rPr>
              <a:t>, ONG, autres partenaires. </a:t>
            </a:r>
          </a:p>
          <a:p>
            <a:pPr>
              <a:buFont typeface="Wingdings" pitchFamily="2" charset="2"/>
              <a:buChar char="Ø"/>
            </a:pPr>
            <a:r>
              <a:rPr lang="fr-CH" sz="2000" b="1" dirty="0">
                <a:solidFill>
                  <a:srgbClr val="002060"/>
                </a:solidFill>
              </a:rPr>
              <a:t>  Accords entre le Rwanda et la Suisse pour des stages/formations</a:t>
            </a:r>
          </a:p>
          <a:p>
            <a:endParaRPr lang="fr-CH" sz="2000" b="1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DF6945-DDE5-4F88-A278-A34257299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22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B940AD8-BF89-4DCD-A49F-CC315AC0B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512" y="486383"/>
            <a:ext cx="9792208" cy="1910827"/>
          </a:xfrm>
        </p:spPr>
        <p:txBody>
          <a:bodyPr>
            <a:normAutofit/>
          </a:bodyPr>
          <a:lstStyle/>
          <a:p>
            <a:pPr algn="ctr"/>
            <a:r>
              <a:rPr lang="fr-CH" dirty="0">
                <a:solidFill>
                  <a:srgbClr val="002060"/>
                </a:solidFill>
              </a:rPr>
              <a:t> EXCUSES</a:t>
            </a:r>
            <a:r>
              <a:rPr lang="fr-CH" dirty="0"/>
              <a:t>              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0BBFCD-71C0-4A56-83C2-4D43AC112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512" y="1988733"/>
            <a:ext cx="9792208" cy="3976978"/>
          </a:xfrm>
        </p:spPr>
        <p:txBody>
          <a:bodyPr numCol="2">
            <a:noAutofit/>
          </a:bodyPr>
          <a:lstStyle/>
          <a:p>
            <a:r>
              <a:rPr lang="fr-CH" sz="2800" dirty="0">
                <a:solidFill>
                  <a:srgbClr val="002060"/>
                </a:solidFill>
              </a:rPr>
              <a:t>Pedro Goncalves   </a:t>
            </a:r>
          </a:p>
          <a:p>
            <a:r>
              <a:rPr lang="fr-CH" sz="2800" dirty="0">
                <a:solidFill>
                  <a:srgbClr val="002060"/>
                </a:solidFill>
              </a:rPr>
              <a:t>Jean-Claude </a:t>
            </a:r>
            <a:r>
              <a:rPr lang="fr-CH" sz="2800" dirty="0" err="1">
                <a:solidFill>
                  <a:srgbClr val="002060"/>
                </a:solidFill>
              </a:rPr>
              <a:t>Métraux</a:t>
            </a:r>
            <a:endParaRPr lang="fr-CH" sz="2800" dirty="0">
              <a:solidFill>
                <a:srgbClr val="002060"/>
              </a:solidFill>
            </a:endParaRPr>
          </a:p>
          <a:p>
            <a:r>
              <a:rPr lang="fr-CH" sz="2800" dirty="0" err="1">
                <a:solidFill>
                  <a:srgbClr val="002060"/>
                </a:solidFill>
              </a:rPr>
              <a:t>Rutakayile</a:t>
            </a:r>
            <a:r>
              <a:rPr lang="fr-CH" sz="2800" dirty="0">
                <a:solidFill>
                  <a:srgbClr val="002060"/>
                </a:solidFill>
              </a:rPr>
              <a:t> </a:t>
            </a:r>
            <a:r>
              <a:rPr lang="fr-CH" sz="2800" dirty="0" err="1">
                <a:solidFill>
                  <a:srgbClr val="002060"/>
                </a:solidFill>
              </a:rPr>
              <a:t>Bizoza</a:t>
            </a:r>
            <a:endParaRPr lang="fr-CH" sz="2800" dirty="0">
              <a:solidFill>
                <a:srgbClr val="002060"/>
              </a:solidFill>
            </a:endParaRPr>
          </a:p>
          <a:p>
            <a:r>
              <a:rPr lang="fr-CH" sz="2800" dirty="0">
                <a:solidFill>
                  <a:srgbClr val="002060"/>
                </a:solidFill>
              </a:rPr>
              <a:t>Dominique </a:t>
            </a:r>
            <a:r>
              <a:rPr lang="fr-CH" sz="2800" dirty="0" err="1">
                <a:solidFill>
                  <a:srgbClr val="002060"/>
                </a:solidFill>
              </a:rPr>
              <a:t>Chatton</a:t>
            </a:r>
            <a:r>
              <a:rPr lang="fr-CH" sz="2800" dirty="0">
                <a:solidFill>
                  <a:srgbClr val="002060"/>
                </a:solidFill>
              </a:rPr>
              <a:t>    </a:t>
            </a:r>
          </a:p>
          <a:p>
            <a:r>
              <a:rPr lang="fr-CH" sz="2800" dirty="0">
                <a:solidFill>
                  <a:srgbClr val="002060"/>
                </a:solidFill>
              </a:rPr>
              <a:t>François Ferrero     </a:t>
            </a:r>
          </a:p>
          <a:p>
            <a:r>
              <a:rPr lang="fr-CH" sz="2800" dirty="0">
                <a:solidFill>
                  <a:srgbClr val="002060"/>
                </a:solidFill>
              </a:rPr>
              <a:t>Catarina Pereira Kraft  </a:t>
            </a:r>
          </a:p>
          <a:p>
            <a:r>
              <a:rPr lang="fr-CH" sz="2800" dirty="0">
                <a:solidFill>
                  <a:srgbClr val="002060"/>
                </a:solidFill>
              </a:rPr>
              <a:t>Jacqueline </a:t>
            </a:r>
            <a:r>
              <a:rPr lang="fr-CH" sz="2800" dirty="0" err="1">
                <a:solidFill>
                  <a:srgbClr val="002060"/>
                </a:solidFill>
              </a:rPr>
              <a:t>Chamorel</a:t>
            </a:r>
            <a:r>
              <a:rPr lang="fr-CH" sz="2800" dirty="0">
                <a:solidFill>
                  <a:srgbClr val="002060"/>
                </a:solidFill>
              </a:rPr>
              <a:t>  </a:t>
            </a:r>
          </a:p>
          <a:p>
            <a:endParaRPr lang="fr-CH" sz="2800" dirty="0">
              <a:solidFill>
                <a:srgbClr val="002060"/>
              </a:solidFill>
            </a:endParaRPr>
          </a:p>
          <a:p>
            <a:r>
              <a:rPr lang="fr-CH" sz="2800" dirty="0">
                <a:solidFill>
                  <a:srgbClr val="002060"/>
                </a:solidFill>
              </a:rPr>
              <a:t>Julie Dumoulin Constantin</a:t>
            </a:r>
          </a:p>
          <a:p>
            <a:r>
              <a:rPr lang="fr-CH" sz="2800" dirty="0">
                <a:solidFill>
                  <a:srgbClr val="002060"/>
                </a:solidFill>
              </a:rPr>
              <a:t>Nicolas de </a:t>
            </a:r>
            <a:r>
              <a:rPr lang="fr-CH" sz="2800" dirty="0" err="1">
                <a:solidFill>
                  <a:srgbClr val="002060"/>
                </a:solidFill>
              </a:rPr>
              <a:t>Coulon</a:t>
            </a:r>
            <a:r>
              <a:rPr lang="fr-CH" sz="2800" dirty="0">
                <a:solidFill>
                  <a:srgbClr val="002060"/>
                </a:solidFill>
              </a:rPr>
              <a:t> </a:t>
            </a:r>
          </a:p>
          <a:p>
            <a:r>
              <a:rPr lang="fr-CH" sz="2800" dirty="0">
                <a:solidFill>
                  <a:srgbClr val="002060"/>
                </a:solidFill>
              </a:rPr>
              <a:t>Céline </a:t>
            </a:r>
            <a:r>
              <a:rPr lang="fr-CH" sz="2800" dirty="0" err="1">
                <a:solidFill>
                  <a:srgbClr val="002060"/>
                </a:solidFill>
              </a:rPr>
              <a:t>Ruef</a:t>
            </a:r>
            <a:r>
              <a:rPr lang="fr-CH" sz="2800" dirty="0">
                <a:solidFill>
                  <a:srgbClr val="002060"/>
                </a:solidFill>
              </a:rPr>
              <a:t> </a:t>
            </a:r>
            <a:r>
              <a:rPr lang="fr-CH" sz="2800" dirty="0" err="1">
                <a:solidFill>
                  <a:srgbClr val="002060"/>
                </a:solidFill>
              </a:rPr>
              <a:t>Wunderlich</a:t>
            </a:r>
            <a:endParaRPr lang="fr-CH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CH" sz="2800" dirty="0">
                <a:solidFill>
                  <a:srgbClr val="002060"/>
                </a:solidFill>
              </a:rPr>
              <a:t>           </a:t>
            </a:r>
          </a:p>
          <a:p>
            <a:endParaRPr lang="fr-CH" sz="2800" dirty="0"/>
          </a:p>
          <a:p>
            <a:endParaRPr lang="fr-CH" sz="2800" dirty="0"/>
          </a:p>
          <a:p>
            <a:endParaRPr lang="fr-CH" sz="2800" dirty="0"/>
          </a:p>
          <a:p>
            <a:pPr marL="0" indent="0">
              <a:buNone/>
            </a:pPr>
            <a:endParaRPr lang="fr-CH" sz="2800" dirty="0"/>
          </a:p>
        </p:txBody>
      </p:sp>
    </p:spTree>
    <p:extLst>
      <p:ext uri="{BB962C8B-B14F-4D97-AF65-F5344CB8AC3E}">
        <p14:creationId xmlns:p14="http://schemas.microsoft.com/office/powerpoint/2010/main" val="391725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8A98EF-D63E-42D1-BCE1-99E1CAA1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fr-CH" sz="3600" dirty="0"/>
              <a:t>RAPPORT    DE LA PRESIDENTE</a:t>
            </a:r>
            <a:br>
              <a:rPr lang="fr-CH" sz="3600" dirty="0"/>
            </a:br>
            <a:br>
              <a:rPr lang="fr-CH" sz="4400" dirty="0"/>
            </a:br>
            <a:r>
              <a:rPr lang="fr-CH" sz="2800" dirty="0"/>
              <a:t>2020-2021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939C9E-4FD5-4525-989E-EA987DB30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875324"/>
            <a:ext cx="7537706" cy="5744931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fr-CH" sz="4000" b="1" dirty="0">
                <a:solidFill>
                  <a:srgbClr val="00B0F0"/>
                </a:solidFill>
              </a:rPr>
              <a:t>M</a:t>
            </a:r>
            <a:r>
              <a:rPr lang="fr-CH" sz="4000" b="1" dirty="0">
                <a:solidFill>
                  <a:srgbClr val="C00000"/>
                </a:solidFill>
              </a:rPr>
              <a:t>e</a:t>
            </a:r>
            <a:r>
              <a:rPr lang="fr-CH" sz="4000" b="1" dirty="0">
                <a:solidFill>
                  <a:schemeClr val="accent4"/>
                </a:solidFill>
              </a:rPr>
              <a:t>m</a:t>
            </a:r>
            <a:r>
              <a:rPr lang="fr-CH" sz="4000" b="1" dirty="0">
                <a:solidFill>
                  <a:srgbClr val="C00000"/>
                </a:solidFill>
              </a:rPr>
              <a:t>b</a:t>
            </a:r>
            <a:r>
              <a:rPr lang="fr-CH" sz="4000" b="1" dirty="0">
                <a:solidFill>
                  <a:srgbClr val="00B050"/>
                </a:solidFill>
              </a:rPr>
              <a:t>r</a:t>
            </a:r>
            <a:r>
              <a:rPr lang="fr-CH" sz="4000" b="1" dirty="0">
                <a:solidFill>
                  <a:srgbClr val="C00000"/>
                </a:solidFill>
              </a:rPr>
              <a:t>e</a:t>
            </a:r>
            <a:r>
              <a:rPr lang="fr-CH" sz="4000" b="1" dirty="0">
                <a:solidFill>
                  <a:srgbClr val="00B0F0"/>
                </a:solidFill>
              </a:rPr>
              <a:t>s</a:t>
            </a:r>
          </a:p>
          <a:p>
            <a:pPr algn="ctr">
              <a:buFont typeface="Courier New" panose="02070309020205020404" pitchFamily="49" charset="0"/>
              <a:buChar char="o"/>
            </a:pPr>
            <a:endParaRPr lang="fr-CH" sz="4000" b="1" dirty="0">
              <a:solidFill>
                <a:srgbClr val="00B0F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fr-CH" sz="2000" dirty="0"/>
              <a:t> </a:t>
            </a:r>
            <a:r>
              <a:rPr lang="fr-CH" sz="2000" b="1" dirty="0"/>
              <a:t> </a:t>
            </a:r>
            <a:r>
              <a:rPr lang="fr-CH" sz="2000" b="1" dirty="0">
                <a:solidFill>
                  <a:srgbClr val="002060"/>
                </a:solidFill>
              </a:rPr>
              <a:t>Nouveaux Membres: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1600" b="1" dirty="0">
                <a:solidFill>
                  <a:srgbClr val="002060"/>
                </a:solidFill>
              </a:rPr>
              <a:t>Jean-Nicolas </a:t>
            </a:r>
            <a:r>
              <a:rPr lang="fr-CH" sz="1600" b="1" dirty="0" err="1">
                <a:solidFill>
                  <a:srgbClr val="002060"/>
                </a:solidFill>
              </a:rPr>
              <a:t>Desplands</a:t>
            </a:r>
            <a:endParaRPr lang="fr-CH" sz="1600" b="1" dirty="0">
              <a:solidFill>
                <a:srgbClr val="002060"/>
              </a:solidFill>
            </a:endParaRPr>
          </a:p>
          <a:p>
            <a:pPr marL="548640" lvl="2" indent="0">
              <a:buNone/>
            </a:pPr>
            <a:endParaRPr lang="fr-CH" sz="1600" b="1" dirty="0">
              <a:solidFill>
                <a:srgbClr val="002060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fr-CH" sz="16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fr-CH" sz="2000" b="1" dirty="0">
                <a:solidFill>
                  <a:srgbClr val="002060"/>
                </a:solidFill>
              </a:rPr>
              <a:t>  Membres :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1600" b="1" dirty="0">
                <a:solidFill>
                  <a:srgbClr val="002060"/>
                </a:solidFill>
              </a:rPr>
              <a:t>85 membres</a:t>
            </a:r>
          </a:p>
          <a:p>
            <a:pPr lvl="2">
              <a:buFont typeface="Courier New" panose="02070309020205020404" pitchFamily="49" charset="0"/>
              <a:buChar char="o"/>
            </a:pPr>
            <a:endParaRPr lang="fr-CH" sz="16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fr-CH" sz="2000" b="1" dirty="0">
                <a:solidFill>
                  <a:srgbClr val="002060"/>
                </a:solidFill>
              </a:rPr>
              <a:t>  !!: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2000" b="1" dirty="0">
                <a:solidFill>
                  <a:srgbClr val="002060"/>
                </a:solidFill>
              </a:rPr>
              <a:t> Procédure pour devenir membre de l’association</a:t>
            </a:r>
          </a:p>
          <a:p>
            <a:pPr marL="548640" lvl="2" indent="0">
              <a:buNone/>
            </a:pPr>
            <a:r>
              <a:rPr lang="fr-CH" sz="2000" dirty="0">
                <a:solidFill>
                  <a:srgbClr val="002060"/>
                </a:solidFill>
              </a:rPr>
              <a:t>«La demande est adressée par écrit au comité qui statue»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2000" b="1" dirty="0">
                <a:solidFill>
                  <a:srgbClr val="002060"/>
                </a:solidFill>
              </a:rPr>
              <a:t> Gestion des cotisations</a:t>
            </a:r>
          </a:p>
          <a:p>
            <a:pPr marL="548640" lvl="2" indent="0">
              <a:buNone/>
            </a:pPr>
            <a:r>
              <a:rPr lang="fr-CH" sz="2000" dirty="0">
                <a:solidFill>
                  <a:srgbClr val="002060"/>
                </a:solidFill>
              </a:rPr>
              <a:t>- 80 CHF</a:t>
            </a:r>
          </a:p>
          <a:p>
            <a:pPr marL="548640" lvl="2" indent="0">
              <a:buNone/>
            </a:pPr>
            <a:r>
              <a:rPr lang="fr-CH" sz="2000" dirty="0">
                <a:solidFill>
                  <a:srgbClr val="002060"/>
                </a:solidFill>
              </a:rPr>
              <a:t>- 10’000 FRW</a:t>
            </a:r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DF6945-DDE5-4F88-A278-A34257299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78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8A98EF-D63E-42D1-BCE1-99E1CAA1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fr-CH" sz="3600" dirty="0"/>
              <a:t>RAPPORT    DE LA PRESIDENTE</a:t>
            </a:r>
            <a:br>
              <a:rPr lang="fr-CH" sz="3600" dirty="0"/>
            </a:br>
            <a:br>
              <a:rPr lang="fr-CH" sz="4400" dirty="0"/>
            </a:br>
            <a:r>
              <a:rPr lang="fr-CH" sz="2800" dirty="0"/>
              <a:t>2020-2021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1BF8EC7-F021-470E-8C8A-D72F76DC5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7A581E8-1F07-47D0-99FC-9BAE4D585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448" y="330356"/>
            <a:ext cx="4993156" cy="60171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CH" sz="3600" b="1" dirty="0">
                <a:solidFill>
                  <a:srgbClr val="002060"/>
                </a:solidFill>
                <a:latin typeface="Bradley Hand" pitchFamily="2" charset="77"/>
                <a:ea typeface="Baskerville" panose="02020502070401020303" pitchFamily="18" charset="0"/>
                <a:cs typeface="Apple Chancery" panose="03020702040506060504" pitchFamily="66" charset="-79"/>
              </a:rPr>
              <a:t>MERCI SERGE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4E1F51C-28A6-0E40-A8AE-C37C2AEA2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862" y="1576378"/>
            <a:ext cx="4546742" cy="463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31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8A98EF-D63E-42D1-BCE1-99E1CAA1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fr-CH" sz="3600" dirty="0"/>
              <a:t>RAPPORT    DE LA PRESIDENTE</a:t>
            </a:r>
            <a:br>
              <a:rPr lang="fr-CH" sz="3600" dirty="0"/>
            </a:br>
            <a:br>
              <a:rPr lang="fr-CH" sz="4400" dirty="0"/>
            </a:br>
            <a:r>
              <a:rPr lang="fr-CH" sz="2800" dirty="0"/>
              <a:t>2020-2021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1BF8EC7-F021-470E-8C8A-D72F76DC5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7A581E8-1F07-47D0-99FC-9BAE4D585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448" y="330356"/>
            <a:ext cx="4993156" cy="60171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CH" sz="3600" b="1" dirty="0">
                <a:solidFill>
                  <a:srgbClr val="002060"/>
                </a:solidFill>
                <a:latin typeface="Bradley Hand" pitchFamily="2" charset="77"/>
                <a:ea typeface="Baskerville" panose="02020502070401020303" pitchFamily="18" charset="0"/>
                <a:cs typeface="Apple Chancery" panose="03020702040506060504" pitchFamily="66" charset="-79"/>
              </a:rPr>
              <a:t>MERCI PAUL</a:t>
            </a:r>
            <a:endParaRPr lang="fr-CH" sz="3600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E0A08FF-E746-1C42-8D41-8C4139E44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389" y="1788730"/>
            <a:ext cx="4073978" cy="418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21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7D27EA-45B2-4DD8-AA11-D911A1D3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fr-CH"/>
              <a:t>ORDRE DU JOUR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1737D789-4A2F-4558-9DEA-F0BBF3271D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1316211"/>
              </p:ext>
            </p:extLst>
          </p:nvPr>
        </p:nvGraphicFramePr>
        <p:xfrm>
          <a:off x="5101046" y="374904"/>
          <a:ext cx="6596743" cy="610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5C94A357-0A4F-4BEE-B07E-B010627977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25A7E18-5116-46C3-8A0E-C86E3C48CA7E}"/>
              </a:ext>
            </a:extLst>
          </p:cNvPr>
          <p:cNvSpPr txBox="1"/>
          <p:nvPr/>
        </p:nvSpPr>
        <p:spPr>
          <a:xfrm>
            <a:off x="5978957" y="4997518"/>
            <a:ext cx="2569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/>
              <a:t>Elections du comité</a:t>
            </a:r>
          </a:p>
        </p:txBody>
      </p:sp>
    </p:spTree>
    <p:extLst>
      <p:ext uri="{BB962C8B-B14F-4D97-AF65-F5344CB8AC3E}">
        <p14:creationId xmlns:p14="http://schemas.microsoft.com/office/powerpoint/2010/main" val="4097792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7D27EA-45B2-4DD8-AA11-D911A1D3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05" y="559477"/>
            <a:ext cx="3952172" cy="5709931"/>
          </a:xfrm>
        </p:spPr>
        <p:txBody>
          <a:bodyPr>
            <a:normAutofit/>
          </a:bodyPr>
          <a:lstStyle/>
          <a:p>
            <a:pPr algn="ctr"/>
            <a:r>
              <a:rPr lang="fr-CH" dirty="0"/>
              <a:t>RAPPORT </a:t>
            </a:r>
            <a:br>
              <a:rPr lang="fr-CH" dirty="0"/>
            </a:br>
            <a:r>
              <a:rPr lang="fr-CH" dirty="0"/>
              <a:t>DE LA TRESORIERE</a:t>
            </a:r>
            <a:br>
              <a:rPr lang="fr-CH" dirty="0"/>
            </a:br>
            <a:r>
              <a:rPr lang="fr-CH" sz="2400" dirty="0"/>
              <a:t>Comptabilité au 04.11.2021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C94A357-0A4F-4BEE-B07E-B0106279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pic>
        <p:nvPicPr>
          <p:cNvPr id="15" name="Espace réservé du contenu 14">
            <a:extLst>
              <a:ext uri="{FF2B5EF4-FFF2-40B4-BE49-F238E27FC236}">
                <a16:creationId xmlns:a16="http://schemas.microsoft.com/office/drawing/2014/main" id="{A5A2AEC5-8411-8546-8F22-F8814DC8E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899" y="721820"/>
            <a:ext cx="6269157" cy="5328784"/>
          </a:xfrm>
        </p:spPr>
      </p:pic>
    </p:spTree>
    <p:extLst>
      <p:ext uri="{BB962C8B-B14F-4D97-AF65-F5344CB8AC3E}">
        <p14:creationId xmlns:p14="http://schemas.microsoft.com/office/powerpoint/2010/main" val="294764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7D27EA-45B2-4DD8-AA11-D911A1D3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fr-CH"/>
              <a:t>ORDRE DU JOUR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1737D789-4A2F-4558-9DEA-F0BBF3271D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7081701"/>
              </p:ext>
            </p:extLst>
          </p:nvPr>
        </p:nvGraphicFramePr>
        <p:xfrm>
          <a:off x="5101046" y="374904"/>
          <a:ext cx="6596743" cy="610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5C94A357-0A4F-4BEE-B07E-B010627977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25A7E18-5116-46C3-8A0E-C86E3C48CA7E}"/>
              </a:ext>
            </a:extLst>
          </p:cNvPr>
          <p:cNvSpPr txBox="1"/>
          <p:nvPr/>
        </p:nvSpPr>
        <p:spPr>
          <a:xfrm>
            <a:off x="5978957" y="4997518"/>
            <a:ext cx="2569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/>
              <a:t>Elections du comité</a:t>
            </a:r>
          </a:p>
        </p:txBody>
      </p:sp>
    </p:spTree>
    <p:extLst>
      <p:ext uri="{BB962C8B-B14F-4D97-AF65-F5344CB8AC3E}">
        <p14:creationId xmlns:p14="http://schemas.microsoft.com/office/powerpoint/2010/main" val="3904783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7D27EA-45B2-4DD8-AA11-D911A1D3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856" y="559477"/>
            <a:ext cx="4122323" cy="5709931"/>
          </a:xfrm>
        </p:spPr>
        <p:txBody>
          <a:bodyPr>
            <a:normAutofit/>
          </a:bodyPr>
          <a:lstStyle/>
          <a:p>
            <a:pPr algn="ctr"/>
            <a:r>
              <a:rPr lang="fr-CH" sz="4400" dirty="0"/>
              <a:t>VERIFICATION DES </a:t>
            </a:r>
            <a:br>
              <a:rPr lang="fr-CH" sz="4400" dirty="0"/>
            </a:br>
            <a:r>
              <a:rPr lang="fr-CH" sz="4400" dirty="0"/>
              <a:t>COMPTES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C94A357-0A4F-4BEE-B07E-B0106279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25A7E18-5116-46C3-8A0E-C86E3C48CA7E}"/>
              </a:ext>
            </a:extLst>
          </p:cNvPr>
          <p:cNvSpPr txBox="1"/>
          <p:nvPr/>
        </p:nvSpPr>
        <p:spPr>
          <a:xfrm>
            <a:off x="5978957" y="499751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CH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B51C62-930B-C54B-8A75-FCC5EF855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378" y="237744"/>
            <a:ext cx="5698621" cy="624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7D27EA-45B2-4DD8-AA11-D911A1D3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fr-CH"/>
              <a:t>ORDRE DU JOUR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1737D789-4A2F-4558-9DEA-F0BBF3271D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9536172"/>
              </p:ext>
            </p:extLst>
          </p:nvPr>
        </p:nvGraphicFramePr>
        <p:xfrm>
          <a:off x="5101046" y="374904"/>
          <a:ext cx="6596743" cy="610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5C94A357-0A4F-4BEE-B07E-B010627977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25A7E18-5116-46C3-8A0E-C86E3C48CA7E}"/>
              </a:ext>
            </a:extLst>
          </p:cNvPr>
          <p:cNvSpPr txBox="1"/>
          <p:nvPr/>
        </p:nvSpPr>
        <p:spPr>
          <a:xfrm>
            <a:off x="5978957" y="4997518"/>
            <a:ext cx="5718832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CH" sz="2400" b="1"/>
              <a:t>Elections du comité</a:t>
            </a:r>
          </a:p>
        </p:txBody>
      </p:sp>
    </p:spTree>
    <p:extLst>
      <p:ext uri="{BB962C8B-B14F-4D97-AF65-F5344CB8AC3E}">
        <p14:creationId xmlns:p14="http://schemas.microsoft.com/office/powerpoint/2010/main" val="891828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7D27EA-45B2-4DD8-AA11-D911A1D3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fr-CH" dirty="0"/>
              <a:t>ELECTION DU </a:t>
            </a:r>
            <a:br>
              <a:rPr lang="fr-CH" dirty="0"/>
            </a:br>
            <a:r>
              <a:rPr lang="fr-CH" dirty="0"/>
              <a:t>COMITE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C94A357-0A4F-4BEE-B07E-B0106279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D7925FF-D268-4C58-ACD6-E9EFB98B8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6667" y="274319"/>
            <a:ext cx="7200637" cy="6300415"/>
          </a:xfrm>
        </p:spPr>
        <p:txBody>
          <a:bodyPr/>
          <a:lstStyle/>
          <a:p>
            <a:pPr marL="0" indent="0" algn="ctr">
              <a:buNone/>
            </a:pPr>
            <a:r>
              <a:rPr lang="fr-CH" sz="2800" b="1" dirty="0">
                <a:solidFill>
                  <a:srgbClr val="002060"/>
                </a:solidFill>
              </a:rPr>
              <a:t>MEMBRES DU COMITE</a:t>
            </a:r>
          </a:p>
          <a:p>
            <a:pPr marL="0" indent="0">
              <a:buNone/>
            </a:pPr>
            <a:r>
              <a:rPr lang="fr-CH" b="1" dirty="0">
                <a:solidFill>
                  <a:srgbClr val="002060"/>
                </a:solidFill>
              </a:rPr>
              <a:t>		</a:t>
            </a:r>
          </a:p>
          <a:p>
            <a:pPr marL="0" indent="0" algn="ctr">
              <a:buNone/>
            </a:pPr>
            <a:endParaRPr lang="fr-CH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fr-CH" b="1" dirty="0">
                <a:solidFill>
                  <a:srgbClr val="002060"/>
                </a:solidFill>
              </a:rPr>
              <a:t>Bertin RUZIGANANZI		    Serge ETIENNE</a:t>
            </a:r>
            <a:endParaRPr lang="fr-CH" b="1" dirty="0"/>
          </a:p>
          <a:p>
            <a:pPr marL="0" indent="0" algn="ctr">
              <a:buNone/>
            </a:pPr>
            <a:r>
              <a:rPr lang="fr-CH" b="1" dirty="0">
                <a:solidFill>
                  <a:srgbClr val="C00000"/>
                </a:solidFill>
              </a:rPr>
              <a:t>BIENVENUE </a:t>
            </a:r>
            <a:r>
              <a:rPr lang="fr-CH" b="1" dirty="0"/>
              <a:t>			</a:t>
            </a:r>
            <a:r>
              <a:rPr lang="fr-CH" b="1" dirty="0">
                <a:solidFill>
                  <a:srgbClr val="C00000"/>
                </a:solidFill>
              </a:rPr>
              <a:t>MERCI </a:t>
            </a:r>
          </a:p>
          <a:p>
            <a:pPr marL="0" indent="0" algn="ctr">
              <a:buNone/>
            </a:pPr>
            <a:endParaRPr lang="fr-CH" b="1" dirty="0"/>
          </a:p>
          <a:p>
            <a:pPr marL="0" indent="0" algn="ctr">
              <a:buNone/>
            </a:pPr>
            <a:endParaRPr lang="fr-CH" b="1" dirty="0"/>
          </a:p>
          <a:p>
            <a:pPr marL="0" indent="0" algn="ctr">
              <a:buNone/>
            </a:pPr>
            <a:endParaRPr lang="fr-CH" b="1" dirty="0"/>
          </a:p>
          <a:p>
            <a:pPr marL="0" indent="0" algn="ctr">
              <a:buNone/>
            </a:pPr>
            <a:endParaRPr lang="fr-CH" b="1" dirty="0"/>
          </a:p>
        </p:txBody>
      </p:sp>
      <p:pic>
        <p:nvPicPr>
          <p:cNvPr id="15" name="Espace réservé du contenu 3">
            <a:extLst>
              <a:ext uri="{FF2B5EF4-FFF2-40B4-BE49-F238E27FC236}">
                <a16:creationId xmlns:a16="http://schemas.microsoft.com/office/drawing/2014/main" id="{C7798E79-51A3-F449-8D9B-03469AE57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877" y="2688019"/>
            <a:ext cx="2842427" cy="3932237"/>
          </a:xfrm>
          <a:prstGeom prst="rect">
            <a:avLst/>
          </a:prstGeom>
          <a:noFill/>
          <a:effectLst>
            <a:softEdge rad="0"/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D658BB3-3075-434C-A9A9-4A450C8A2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659" y="2689398"/>
            <a:ext cx="2638770" cy="393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71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7D27EA-45B2-4DD8-AA11-D911A1D3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fr-CH" dirty="0"/>
              <a:t> </a:t>
            </a:r>
            <a:br>
              <a:rPr lang="fr-CH" dirty="0"/>
            </a:br>
            <a:r>
              <a:rPr lang="fr-CH" dirty="0"/>
              <a:t>COMITE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C94A357-0A4F-4BEE-B07E-B0106279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D7925FF-D268-4C58-ACD6-E9EFB98B8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6667" y="274319"/>
            <a:ext cx="7200637" cy="6300415"/>
          </a:xfrm>
        </p:spPr>
        <p:txBody>
          <a:bodyPr/>
          <a:lstStyle/>
          <a:p>
            <a:pPr marL="0" indent="0" algn="ctr">
              <a:buNone/>
            </a:pPr>
            <a:r>
              <a:rPr lang="fr-CH" sz="2800" b="1" dirty="0">
                <a:solidFill>
                  <a:srgbClr val="002060"/>
                </a:solidFill>
              </a:rPr>
              <a:t>MEMBRES DU COMITE</a:t>
            </a:r>
          </a:p>
          <a:p>
            <a:pPr marL="0" indent="0" algn="ctr">
              <a:buNone/>
            </a:pPr>
            <a:endParaRPr lang="fr-CH" sz="28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CH" b="1" dirty="0">
                <a:solidFill>
                  <a:srgbClr val="002060"/>
                </a:solidFill>
              </a:rPr>
              <a:t>     Philippe REY-BELLET		            </a:t>
            </a:r>
            <a:r>
              <a:rPr lang="fr-CH" b="1" dirty="0" err="1">
                <a:solidFill>
                  <a:srgbClr val="002060"/>
                </a:solidFill>
              </a:rPr>
              <a:t>Patana</a:t>
            </a:r>
            <a:r>
              <a:rPr lang="fr-CH" b="1" dirty="0">
                <a:solidFill>
                  <a:srgbClr val="002060"/>
                </a:solidFill>
              </a:rPr>
              <a:t> MULISANZE</a:t>
            </a:r>
          </a:p>
          <a:p>
            <a:pPr marL="0" indent="0" algn="ctr">
              <a:buNone/>
            </a:pPr>
            <a:endParaRPr lang="fr-CH" b="1" dirty="0"/>
          </a:p>
          <a:p>
            <a:pPr marL="0" indent="0" algn="ctr">
              <a:buNone/>
            </a:pPr>
            <a:endParaRPr lang="fr-CH" b="1" dirty="0"/>
          </a:p>
          <a:p>
            <a:pPr marL="0" indent="0" algn="ctr">
              <a:buNone/>
            </a:pPr>
            <a:endParaRPr lang="fr-CH" b="1" dirty="0"/>
          </a:p>
          <a:p>
            <a:pPr marL="0" indent="0" algn="ctr">
              <a:buNone/>
            </a:pPr>
            <a:endParaRPr lang="fr-CH" b="1" dirty="0"/>
          </a:p>
          <a:p>
            <a:pPr marL="0" indent="0" algn="ctr">
              <a:buNone/>
            </a:pPr>
            <a:endParaRPr lang="fr-CH" b="1" dirty="0"/>
          </a:p>
          <a:p>
            <a:pPr marL="0" indent="0" algn="ctr">
              <a:buNone/>
            </a:pPr>
            <a:endParaRPr lang="fr-CH" b="1" dirty="0"/>
          </a:p>
          <a:p>
            <a:pPr marL="0" indent="0" algn="ctr">
              <a:buNone/>
            </a:pPr>
            <a:endParaRPr lang="fr-CH" b="1" dirty="0"/>
          </a:p>
          <a:p>
            <a:pPr marL="0" indent="0" algn="ctr">
              <a:buNone/>
            </a:pPr>
            <a:endParaRPr lang="fr-CH" b="1" dirty="0"/>
          </a:p>
        </p:txBody>
      </p:sp>
      <p:pic>
        <p:nvPicPr>
          <p:cNvPr id="4" name="Image 3" descr="Une image contenant personne, homme, complet, habits&#10;&#10;Description générée automatiquement">
            <a:extLst>
              <a:ext uri="{FF2B5EF4-FFF2-40B4-BE49-F238E27FC236}">
                <a16:creationId xmlns:a16="http://schemas.microsoft.com/office/drawing/2014/main" id="{09E086FF-B916-4D79-9B9F-910C680FE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121" y="1821733"/>
            <a:ext cx="3209999" cy="376263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275DA94-2708-4CEA-8526-A62604C52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432" y="1821733"/>
            <a:ext cx="3338244" cy="37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86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B940AD8-BF89-4DCD-A49F-CC315AC0B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512" y="870132"/>
            <a:ext cx="9792208" cy="1527078"/>
          </a:xfrm>
        </p:spPr>
        <p:txBody>
          <a:bodyPr>
            <a:normAutofit/>
          </a:bodyPr>
          <a:lstStyle/>
          <a:p>
            <a:pPr algn="ctr"/>
            <a:r>
              <a:rPr lang="fr-CH" dirty="0"/>
              <a:t> </a:t>
            </a:r>
            <a:r>
              <a:rPr lang="fr-CH" dirty="0">
                <a:solidFill>
                  <a:srgbClr val="002060"/>
                </a:solidFill>
              </a:rPr>
              <a:t>No </a:t>
            </a:r>
            <a:r>
              <a:rPr lang="fr-CH" dirty="0" err="1">
                <a:solidFill>
                  <a:srgbClr val="002060"/>
                </a:solidFill>
              </a:rPr>
              <a:t>delivery</a:t>
            </a:r>
            <a:r>
              <a:rPr lang="fr-CH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0BBFCD-71C0-4A56-83C2-4D43AC112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512" y="1988733"/>
            <a:ext cx="9792208" cy="3976978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endParaRPr lang="fr-CH" sz="2800" dirty="0"/>
          </a:p>
          <a:p>
            <a:r>
              <a:rPr lang="fr-CH" sz="2800" dirty="0" err="1">
                <a:solidFill>
                  <a:srgbClr val="002060"/>
                </a:solidFill>
              </a:rPr>
              <a:t>Lea</a:t>
            </a:r>
            <a:r>
              <a:rPr lang="fr-CH" sz="2800" dirty="0">
                <a:solidFill>
                  <a:srgbClr val="002060"/>
                </a:solidFill>
              </a:rPr>
              <a:t> Konan </a:t>
            </a:r>
            <a:r>
              <a:rPr lang="fr-CH" sz="2800" dirty="0" err="1">
                <a:solidFill>
                  <a:srgbClr val="002060"/>
                </a:solidFill>
              </a:rPr>
              <a:t>hcuge</a:t>
            </a:r>
            <a:endParaRPr lang="fr-CH" sz="2800" dirty="0">
              <a:solidFill>
                <a:srgbClr val="002060"/>
              </a:solidFill>
            </a:endParaRPr>
          </a:p>
          <a:p>
            <a:r>
              <a:rPr lang="fr-CH" sz="2800" dirty="0">
                <a:solidFill>
                  <a:srgbClr val="002060"/>
                </a:solidFill>
              </a:rPr>
              <a:t>Nancy </a:t>
            </a:r>
            <a:r>
              <a:rPr lang="fr-CH" sz="2800" dirty="0" err="1">
                <a:solidFill>
                  <a:srgbClr val="002060"/>
                </a:solidFill>
              </a:rPr>
              <a:t>Aillon</a:t>
            </a:r>
            <a:r>
              <a:rPr lang="fr-CH" sz="2800" dirty="0">
                <a:solidFill>
                  <a:srgbClr val="002060"/>
                </a:solidFill>
              </a:rPr>
              <a:t> </a:t>
            </a:r>
            <a:r>
              <a:rPr lang="fr-CH" sz="2800" dirty="0" err="1">
                <a:solidFill>
                  <a:srgbClr val="002060"/>
                </a:solidFill>
              </a:rPr>
              <a:t>hcuge</a:t>
            </a:r>
            <a:endParaRPr lang="fr-CH" sz="2800" dirty="0">
              <a:solidFill>
                <a:srgbClr val="002060"/>
              </a:solidFill>
            </a:endParaRPr>
          </a:p>
          <a:p>
            <a:r>
              <a:rPr lang="fr-CH" sz="2800" dirty="0">
                <a:solidFill>
                  <a:srgbClr val="002060"/>
                </a:solidFill>
              </a:rPr>
              <a:t>Serge </a:t>
            </a:r>
            <a:r>
              <a:rPr lang="fr-CH" sz="2800" dirty="0" err="1">
                <a:solidFill>
                  <a:srgbClr val="002060"/>
                </a:solidFill>
              </a:rPr>
              <a:t>Boulgy</a:t>
            </a:r>
            <a:r>
              <a:rPr lang="fr-CH" sz="2800" dirty="0">
                <a:solidFill>
                  <a:srgbClr val="002060"/>
                </a:solidFill>
              </a:rPr>
              <a:t> </a:t>
            </a:r>
            <a:r>
              <a:rPr lang="fr-CH" sz="2800" dirty="0" err="1">
                <a:solidFill>
                  <a:srgbClr val="002060"/>
                </a:solidFill>
              </a:rPr>
              <a:t>hcuge</a:t>
            </a:r>
            <a:endParaRPr lang="fr-CH" sz="2800" dirty="0">
              <a:solidFill>
                <a:srgbClr val="002060"/>
              </a:solidFill>
            </a:endParaRPr>
          </a:p>
          <a:p>
            <a:r>
              <a:rPr lang="fr-CH" sz="2800" dirty="0">
                <a:solidFill>
                  <a:srgbClr val="002060"/>
                </a:solidFill>
              </a:rPr>
              <a:t>Yves Charlemagne</a:t>
            </a:r>
          </a:p>
          <a:p>
            <a:pPr marL="0" indent="0">
              <a:buNone/>
            </a:pPr>
            <a:endParaRPr lang="fr-CH" sz="2800" dirty="0"/>
          </a:p>
          <a:p>
            <a:endParaRPr lang="fr-CH" sz="2800" dirty="0"/>
          </a:p>
          <a:p>
            <a:pPr marL="0" indent="0">
              <a:buNone/>
            </a:pPr>
            <a:endParaRPr lang="fr-CH" sz="2800" dirty="0"/>
          </a:p>
        </p:txBody>
      </p:sp>
    </p:spTree>
    <p:extLst>
      <p:ext uri="{BB962C8B-B14F-4D97-AF65-F5344CB8AC3E}">
        <p14:creationId xmlns:p14="http://schemas.microsoft.com/office/powerpoint/2010/main" val="2517079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7D27EA-45B2-4DD8-AA11-D911A1D3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br>
              <a:rPr lang="fr-CH" dirty="0"/>
            </a:br>
            <a:r>
              <a:rPr lang="fr-CH" dirty="0"/>
              <a:t>COMITE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C94A357-0A4F-4BEE-B07E-B0106279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D7925FF-D268-4C58-ACD6-E9EFB98B8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6667" y="274319"/>
            <a:ext cx="7200637" cy="6300415"/>
          </a:xfrm>
        </p:spPr>
        <p:txBody>
          <a:bodyPr/>
          <a:lstStyle/>
          <a:p>
            <a:pPr marL="0" indent="0" algn="ctr">
              <a:buNone/>
            </a:pPr>
            <a:r>
              <a:rPr lang="fr-CH" sz="2800" b="1" dirty="0">
                <a:solidFill>
                  <a:srgbClr val="002060"/>
                </a:solidFill>
              </a:rPr>
              <a:t>MEMBRES DU COMITE</a:t>
            </a:r>
          </a:p>
          <a:p>
            <a:pPr marL="0" indent="0" algn="ctr">
              <a:buNone/>
            </a:pPr>
            <a:endParaRPr lang="fr-CH" sz="28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CH" sz="2200" b="1" dirty="0">
                <a:solidFill>
                  <a:srgbClr val="002060"/>
                </a:solidFill>
              </a:rPr>
              <a:t>     Patrick RWAGATARE                  Darius GISHOMA</a:t>
            </a:r>
          </a:p>
          <a:p>
            <a:pPr marL="0" indent="0" algn="ctr">
              <a:buNone/>
            </a:pPr>
            <a:endParaRPr lang="fr-CH" b="1" dirty="0"/>
          </a:p>
          <a:p>
            <a:pPr marL="0" indent="0" algn="ctr">
              <a:buNone/>
            </a:pPr>
            <a:endParaRPr lang="fr-CH" b="1" dirty="0"/>
          </a:p>
          <a:p>
            <a:pPr marL="0" indent="0" algn="ctr">
              <a:buNone/>
            </a:pPr>
            <a:endParaRPr lang="fr-CH" b="1" dirty="0"/>
          </a:p>
          <a:p>
            <a:pPr marL="0" indent="0" algn="ctr">
              <a:buNone/>
            </a:pPr>
            <a:endParaRPr lang="fr-CH" b="1" dirty="0"/>
          </a:p>
          <a:p>
            <a:pPr marL="0" indent="0" algn="ctr">
              <a:buNone/>
            </a:pPr>
            <a:endParaRPr lang="fr-CH" b="1" dirty="0"/>
          </a:p>
          <a:p>
            <a:pPr marL="0" indent="0" algn="ctr">
              <a:buNone/>
            </a:pPr>
            <a:endParaRPr lang="fr-CH" b="1" dirty="0"/>
          </a:p>
          <a:p>
            <a:pPr marL="0" indent="0">
              <a:buNone/>
            </a:pPr>
            <a:endParaRPr lang="fr-CH" b="1" dirty="0"/>
          </a:p>
        </p:txBody>
      </p:sp>
      <p:pic>
        <p:nvPicPr>
          <p:cNvPr id="5" name="Image 4" descr="Une image contenant personne, homme, intérieur, assis&#10;&#10;Description générée automatiquement">
            <a:extLst>
              <a:ext uri="{FF2B5EF4-FFF2-40B4-BE49-F238E27FC236}">
                <a16:creationId xmlns:a16="http://schemas.microsoft.com/office/drawing/2014/main" id="{C8652710-1409-42DF-BDD8-4C2929669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644" y="2053573"/>
            <a:ext cx="3944815" cy="425896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456AC3D-7229-4EA2-843A-CE3223271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1459" y="2053574"/>
            <a:ext cx="3148685" cy="4334775"/>
          </a:xfrm>
          <a:prstGeom prst="rect">
            <a:avLst/>
          </a:prstGeom>
        </p:spPr>
      </p:pic>
      <p:pic>
        <p:nvPicPr>
          <p:cNvPr id="13" name="Image 12" descr="Une image contenant personne, homme, intérieur, assis&#10;&#10;Description générée automatiquement">
            <a:extLst>
              <a:ext uri="{FF2B5EF4-FFF2-40B4-BE49-F238E27FC236}">
                <a16:creationId xmlns:a16="http://schemas.microsoft.com/office/drawing/2014/main" id="{1C6DBAE3-5990-D24F-9BB1-C88CC5F27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667" y="2053572"/>
            <a:ext cx="3944815" cy="425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59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7D27EA-45B2-4DD8-AA11-D911A1D3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br>
              <a:rPr lang="fr-CH" dirty="0"/>
            </a:br>
            <a:r>
              <a:rPr lang="fr-CH" dirty="0"/>
              <a:t>COMITE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C94A357-0A4F-4BEE-B07E-B0106279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D7925FF-D268-4C58-ACD6-E9EFB98B8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6667" y="274319"/>
            <a:ext cx="6333745" cy="6300415"/>
          </a:xfrm>
        </p:spPr>
        <p:txBody>
          <a:bodyPr/>
          <a:lstStyle/>
          <a:p>
            <a:pPr marL="0" indent="0" algn="ctr">
              <a:buNone/>
            </a:pPr>
            <a:r>
              <a:rPr lang="fr-CH" sz="2800" b="1" dirty="0">
                <a:solidFill>
                  <a:srgbClr val="002060"/>
                </a:solidFill>
              </a:rPr>
              <a:t>TRESORIERE</a:t>
            </a:r>
          </a:p>
          <a:p>
            <a:pPr marL="0" indent="0" algn="ctr">
              <a:buNone/>
            </a:pPr>
            <a:r>
              <a:rPr lang="fr-CH" b="1" dirty="0">
                <a:solidFill>
                  <a:srgbClr val="002060"/>
                </a:solidFill>
              </a:rPr>
              <a:t>Corinne BONVIN</a:t>
            </a:r>
          </a:p>
          <a:p>
            <a:pPr marL="0" indent="0" algn="ctr">
              <a:buNone/>
            </a:pPr>
            <a:r>
              <a:rPr lang="fr-CH" b="1" dirty="0">
                <a:solidFill>
                  <a:srgbClr val="C00000"/>
                </a:solidFill>
              </a:rPr>
              <a:t>On peut l’applaudir… sans elle, rien ne fonctionne…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0764FF0-E89E-4EA8-BD06-BE4E51BF3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947" y="1710388"/>
            <a:ext cx="3364198" cy="429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57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7D27EA-45B2-4DD8-AA11-D911A1D3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br>
              <a:rPr lang="fr-CH" dirty="0"/>
            </a:br>
            <a:r>
              <a:rPr lang="fr-CH" dirty="0"/>
              <a:t>COMITE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C94A357-0A4F-4BEE-B07E-B0106279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D7925FF-D268-4C58-ACD6-E9EFB98B8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6667" y="274319"/>
            <a:ext cx="7435333" cy="6300415"/>
          </a:xfrm>
        </p:spPr>
        <p:txBody>
          <a:bodyPr/>
          <a:lstStyle/>
          <a:p>
            <a:pPr marL="0" indent="0" algn="ctr">
              <a:buNone/>
            </a:pPr>
            <a:r>
              <a:rPr lang="fr-CH" sz="2800" b="1" dirty="0">
                <a:solidFill>
                  <a:srgbClr val="002060"/>
                </a:solidFill>
              </a:rPr>
              <a:t>PRESIDENTE ET VICE-PRESIDENTE</a:t>
            </a:r>
          </a:p>
          <a:p>
            <a:pPr marL="0" indent="0" algn="ctr">
              <a:buNone/>
            </a:pPr>
            <a:endParaRPr lang="fr-CH" sz="10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CH" b="1" dirty="0">
                <a:solidFill>
                  <a:srgbClr val="002060"/>
                </a:solidFill>
              </a:rPr>
              <a:t>    Saskia VON OVERBECK 	    Chantal MUREKATETE</a:t>
            </a:r>
          </a:p>
          <a:p>
            <a:pPr marL="0" indent="0">
              <a:buNone/>
            </a:pPr>
            <a:r>
              <a:rPr lang="fr-CH" b="1" dirty="0">
                <a:solidFill>
                  <a:srgbClr val="002060"/>
                </a:solidFill>
              </a:rPr>
              <a:t>				       </a:t>
            </a:r>
            <a:r>
              <a:rPr lang="fr-CH" b="1" dirty="0">
                <a:solidFill>
                  <a:srgbClr val="C00000"/>
                </a:solidFill>
              </a:rPr>
              <a:t>Notre repère à Kigali…</a:t>
            </a:r>
          </a:p>
        </p:txBody>
      </p:sp>
      <p:pic>
        <p:nvPicPr>
          <p:cNvPr id="4" name="Image 3" descr="Une image contenant rayon, livre, intérieur, personne&#10;&#10;Description générée automatiquement">
            <a:extLst>
              <a:ext uri="{FF2B5EF4-FFF2-40B4-BE49-F238E27FC236}">
                <a16:creationId xmlns:a16="http://schemas.microsoft.com/office/drawing/2014/main" id="{22FA458C-C827-4EE0-A829-5303DDF16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209" y="2002733"/>
            <a:ext cx="3247503" cy="43545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6B2DE83-23B5-B34B-AE0B-C91903B16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7254" y="2002732"/>
            <a:ext cx="3565769" cy="435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15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7D27EA-45B2-4DD8-AA11-D911A1D3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fr-CH"/>
              <a:t>ORDRE DU JOUR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1737D789-4A2F-4558-9DEA-F0BBF3271D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5547242"/>
              </p:ext>
            </p:extLst>
          </p:nvPr>
        </p:nvGraphicFramePr>
        <p:xfrm>
          <a:off x="5101046" y="374904"/>
          <a:ext cx="6596743" cy="610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5C94A357-0A4F-4BEE-B07E-B010627977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25A7E18-5116-46C3-8A0E-C86E3C48CA7E}"/>
              </a:ext>
            </a:extLst>
          </p:cNvPr>
          <p:cNvSpPr txBox="1"/>
          <p:nvPr/>
        </p:nvSpPr>
        <p:spPr>
          <a:xfrm>
            <a:off x="5978957" y="4997518"/>
            <a:ext cx="2569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/>
              <a:t>Elections du comité</a:t>
            </a:r>
          </a:p>
        </p:txBody>
      </p:sp>
    </p:spTree>
    <p:extLst>
      <p:ext uri="{BB962C8B-B14F-4D97-AF65-F5344CB8AC3E}">
        <p14:creationId xmlns:p14="http://schemas.microsoft.com/office/powerpoint/2010/main" val="3821650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70EC9E-1386-4D4B-9D4A-1BBAA3A48AE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91742" y="1789879"/>
            <a:ext cx="9678988" cy="3135312"/>
          </a:xfrm>
        </p:spPr>
        <p:txBody>
          <a:bodyPr>
            <a:normAutofit fontScale="90000"/>
          </a:bodyPr>
          <a:lstStyle/>
          <a:p>
            <a:pPr algn="ctr"/>
            <a:r>
              <a:rPr lang="fr-CH" sz="4000" b="1" dirty="0">
                <a:solidFill>
                  <a:srgbClr val="002060"/>
                </a:solidFill>
              </a:rPr>
              <a:t>MURAKOZE CYANE</a:t>
            </a:r>
            <a:br>
              <a:rPr lang="fr-CH" sz="4000" b="1" dirty="0">
                <a:solidFill>
                  <a:srgbClr val="002060"/>
                </a:solidFill>
              </a:rPr>
            </a:br>
            <a:br>
              <a:rPr lang="fr-CH" sz="4000" b="1" dirty="0">
                <a:solidFill>
                  <a:srgbClr val="002060"/>
                </a:solidFill>
              </a:rPr>
            </a:br>
            <a:r>
              <a:rPr lang="fr-CH" sz="4000" b="1" dirty="0">
                <a:solidFill>
                  <a:srgbClr val="002060"/>
                </a:solidFill>
              </a:rPr>
              <a:t>THANK YOU VERY MUCH</a:t>
            </a:r>
            <a:br>
              <a:rPr lang="fr-CH" sz="4000" b="1" dirty="0">
                <a:solidFill>
                  <a:srgbClr val="002060"/>
                </a:solidFill>
              </a:rPr>
            </a:br>
            <a:br>
              <a:rPr lang="fr-CH" sz="4000" b="1" dirty="0">
                <a:solidFill>
                  <a:srgbClr val="002060"/>
                </a:solidFill>
              </a:rPr>
            </a:br>
            <a:r>
              <a:rPr lang="fr-CH" sz="4000" b="1" dirty="0">
                <a:solidFill>
                  <a:srgbClr val="002060"/>
                </a:solidFill>
              </a:rPr>
              <a:t>MERCI BEAUCOUP</a:t>
            </a:r>
            <a:br>
              <a:rPr lang="fr-CH" sz="4000" b="1" dirty="0">
                <a:solidFill>
                  <a:srgbClr val="002060"/>
                </a:solidFill>
              </a:rPr>
            </a:br>
            <a:br>
              <a:rPr lang="fr-CH" sz="4000" b="1" dirty="0">
                <a:solidFill>
                  <a:srgbClr val="002060"/>
                </a:solidFill>
              </a:rPr>
            </a:br>
            <a:r>
              <a:rPr lang="fr-CH" sz="4000" b="1" dirty="0">
                <a:solidFill>
                  <a:srgbClr val="002060"/>
                </a:solidFill>
              </a:rPr>
              <a:t>ASANTE SANA</a:t>
            </a:r>
            <a:br>
              <a:rPr lang="fr-CH" sz="4000" b="1" dirty="0"/>
            </a:br>
            <a:endParaRPr lang="fr-CH" sz="40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D59ED59-45BC-4CFD-A429-7E31C87C8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687" y="5689043"/>
            <a:ext cx="2977831" cy="67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55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7D27EA-45B2-4DD8-AA11-D911A1D3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fr-CH"/>
              <a:t>ORDRE DU JOUR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1737D789-4A2F-4558-9DEA-F0BBF3271D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4790467"/>
              </p:ext>
            </p:extLst>
          </p:nvPr>
        </p:nvGraphicFramePr>
        <p:xfrm>
          <a:off x="5101046" y="374904"/>
          <a:ext cx="6596743" cy="610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5C94A357-0A4F-4BEE-B07E-B010627977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25A7E18-5116-46C3-8A0E-C86E3C48CA7E}"/>
              </a:ext>
            </a:extLst>
          </p:cNvPr>
          <p:cNvSpPr txBox="1"/>
          <p:nvPr/>
        </p:nvSpPr>
        <p:spPr>
          <a:xfrm>
            <a:off x="5978957" y="4997518"/>
            <a:ext cx="2457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/>
              <a:t>Election du comité</a:t>
            </a:r>
          </a:p>
        </p:txBody>
      </p:sp>
    </p:spTree>
    <p:extLst>
      <p:ext uri="{BB962C8B-B14F-4D97-AF65-F5344CB8AC3E}">
        <p14:creationId xmlns:p14="http://schemas.microsoft.com/office/powerpoint/2010/main" val="2932219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7D27EA-45B2-4DD8-AA11-D911A1D3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fr-CH"/>
              <a:t>ORDRE DU JOUR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1737D789-4A2F-4558-9DEA-F0BBF3271D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7356216"/>
              </p:ext>
            </p:extLst>
          </p:nvPr>
        </p:nvGraphicFramePr>
        <p:xfrm>
          <a:off x="5101046" y="374904"/>
          <a:ext cx="6596743" cy="610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5C94A357-0A4F-4BEE-B07E-B01062797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25A7E18-5116-46C3-8A0E-C86E3C48CA7E}"/>
              </a:ext>
            </a:extLst>
          </p:cNvPr>
          <p:cNvSpPr txBox="1"/>
          <p:nvPr/>
        </p:nvSpPr>
        <p:spPr>
          <a:xfrm>
            <a:off x="5978957" y="4997518"/>
            <a:ext cx="2569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/>
              <a:t>Elections du comité</a:t>
            </a:r>
          </a:p>
        </p:txBody>
      </p:sp>
    </p:spTree>
    <p:extLst>
      <p:ext uri="{BB962C8B-B14F-4D97-AF65-F5344CB8AC3E}">
        <p14:creationId xmlns:p14="http://schemas.microsoft.com/office/powerpoint/2010/main" val="1805232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7D27EA-45B2-4DD8-AA11-D911A1D3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fr-CH"/>
              <a:t>ORDRE DU JOUR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1737D789-4A2F-4558-9DEA-F0BBF3271D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700070"/>
              </p:ext>
            </p:extLst>
          </p:nvPr>
        </p:nvGraphicFramePr>
        <p:xfrm>
          <a:off x="5101046" y="374904"/>
          <a:ext cx="6596743" cy="610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5C94A357-0A4F-4BEE-B07E-B010627977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25A7E18-5116-46C3-8A0E-C86E3C48CA7E}"/>
              </a:ext>
            </a:extLst>
          </p:cNvPr>
          <p:cNvSpPr txBox="1"/>
          <p:nvPr/>
        </p:nvSpPr>
        <p:spPr>
          <a:xfrm>
            <a:off x="5978957" y="4997518"/>
            <a:ext cx="2569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/>
              <a:t>Elections du comité</a:t>
            </a:r>
          </a:p>
        </p:txBody>
      </p:sp>
    </p:spTree>
    <p:extLst>
      <p:ext uri="{BB962C8B-B14F-4D97-AF65-F5344CB8AC3E}">
        <p14:creationId xmlns:p14="http://schemas.microsoft.com/office/powerpoint/2010/main" val="304974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7D27EA-45B2-4DD8-AA11-D911A1D3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fr-CH"/>
              <a:t>ORDRE DU JOUR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1737D789-4A2F-4558-9DEA-F0BBF3271D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3403515"/>
              </p:ext>
            </p:extLst>
          </p:nvPr>
        </p:nvGraphicFramePr>
        <p:xfrm>
          <a:off x="5101046" y="374904"/>
          <a:ext cx="6596743" cy="610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5C94A357-0A4F-4BEE-B07E-B010627977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25A7E18-5116-46C3-8A0E-C86E3C48CA7E}"/>
              </a:ext>
            </a:extLst>
          </p:cNvPr>
          <p:cNvSpPr txBox="1"/>
          <p:nvPr/>
        </p:nvSpPr>
        <p:spPr>
          <a:xfrm>
            <a:off x="5978957" y="4997518"/>
            <a:ext cx="2569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/>
              <a:t>Elections du comité</a:t>
            </a:r>
          </a:p>
        </p:txBody>
      </p:sp>
    </p:spTree>
    <p:extLst>
      <p:ext uri="{BB962C8B-B14F-4D97-AF65-F5344CB8AC3E}">
        <p14:creationId xmlns:p14="http://schemas.microsoft.com/office/powerpoint/2010/main" val="3262472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8A98EF-D63E-42D1-BCE1-99E1CAA1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fr-CH" sz="3600" dirty="0"/>
              <a:t>RAPPORT    DE LA  PRESIDENTE</a:t>
            </a:r>
            <a:br>
              <a:rPr lang="fr-CH" sz="3600" dirty="0"/>
            </a:br>
            <a:br>
              <a:rPr lang="fr-CH" sz="4400" dirty="0"/>
            </a:br>
            <a:r>
              <a:rPr lang="fr-CH" sz="2800" dirty="0"/>
              <a:t>2020-2021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939C9E-4FD5-4525-989E-EA987DB30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237744"/>
            <a:ext cx="7537706" cy="6382511"/>
          </a:xfrm>
        </p:spPr>
        <p:txBody>
          <a:bodyPr anchor="ctr">
            <a:normAutofit/>
          </a:bodyPr>
          <a:lstStyle/>
          <a:p>
            <a:pPr algn="ctr"/>
            <a:r>
              <a:rPr lang="fr-CH" sz="2000" b="1" dirty="0">
                <a:solidFill>
                  <a:srgbClr val="002060"/>
                </a:solidFill>
              </a:rPr>
              <a:t>Réunions du comité de l’ASMSR </a:t>
            </a:r>
          </a:p>
          <a:p>
            <a:pPr lvl="1" algn="ctr">
              <a:buFont typeface="Garamond" panose="02020404030301010803" pitchFamily="18" charset="0"/>
              <a:buChar char="*"/>
            </a:pPr>
            <a:r>
              <a:rPr lang="fr-CH" sz="1800" dirty="0">
                <a:solidFill>
                  <a:srgbClr val="002060"/>
                </a:solidFill>
              </a:rPr>
              <a:t>14.01.2021		*  01.07.2021</a:t>
            </a:r>
          </a:p>
          <a:p>
            <a:pPr lvl="1" algn="ctr">
              <a:buFont typeface="Garamond" panose="02020404030301010803" pitchFamily="18" charset="0"/>
              <a:buChar char="*"/>
            </a:pPr>
            <a:r>
              <a:rPr lang="fr-CH" sz="1800" dirty="0">
                <a:solidFill>
                  <a:srgbClr val="002060"/>
                </a:solidFill>
              </a:rPr>
              <a:t>18.03.2021		*  16.09.2021</a:t>
            </a:r>
          </a:p>
          <a:p>
            <a:pPr lvl="1" algn="ctr">
              <a:buFont typeface="Garamond" panose="02020404030301010803" pitchFamily="18" charset="0"/>
              <a:buChar char="*"/>
            </a:pPr>
            <a:r>
              <a:rPr lang="fr-CH" sz="1800" dirty="0">
                <a:solidFill>
                  <a:srgbClr val="002060"/>
                </a:solidFill>
              </a:rPr>
              <a:t>06.05.2021		 * 14.10.2021</a:t>
            </a:r>
          </a:p>
          <a:p>
            <a:pPr lvl="1">
              <a:buFont typeface="Garamond" panose="02020404030301010803" pitchFamily="18" charset="0"/>
              <a:buChar char="*"/>
            </a:pPr>
            <a:endParaRPr lang="fr-CH" sz="1800" dirty="0"/>
          </a:p>
          <a:p>
            <a:pPr lvl="1">
              <a:buFont typeface="Garamond" panose="02020404030301010803" pitchFamily="18" charset="0"/>
              <a:buChar char="*"/>
            </a:pPr>
            <a:endParaRPr lang="fr-CH" sz="1800" dirty="0"/>
          </a:p>
          <a:p>
            <a:pPr lvl="1">
              <a:buFont typeface="Garamond" panose="02020404030301010803" pitchFamily="18" charset="0"/>
              <a:buChar char="*"/>
            </a:pPr>
            <a:endParaRPr lang="fr-CH" sz="1800" dirty="0"/>
          </a:p>
          <a:p>
            <a:pPr lvl="1">
              <a:buFont typeface="Garamond" panose="02020404030301010803" pitchFamily="18" charset="0"/>
              <a:buChar char="*"/>
            </a:pPr>
            <a:endParaRPr lang="fr-CH" sz="1800" dirty="0"/>
          </a:p>
          <a:p>
            <a:pPr lvl="1">
              <a:buFont typeface="Garamond" panose="02020404030301010803" pitchFamily="18" charset="0"/>
              <a:buChar char="*"/>
            </a:pPr>
            <a:endParaRPr lang="fr-CH" sz="1800" dirty="0"/>
          </a:p>
          <a:p>
            <a:pPr lvl="1">
              <a:buFont typeface="Garamond" panose="02020404030301010803" pitchFamily="18" charset="0"/>
              <a:buChar char="*"/>
            </a:pPr>
            <a:endParaRPr lang="fr-CH" sz="1800" dirty="0"/>
          </a:p>
          <a:p>
            <a:pPr lvl="1">
              <a:buFont typeface="Garamond" panose="02020404030301010803" pitchFamily="18" charset="0"/>
              <a:buChar char="*"/>
            </a:pPr>
            <a:endParaRPr lang="fr-CH" sz="1800" dirty="0"/>
          </a:p>
          <a:p>
            <a:pPr lvl="1">
              <a:buFont typeface="Garamond" panose="02020404030301010803" pitchFamily="18" charset="0"/>
              <a:buChar char="*"/>
            </a:pPr>
            <a:endParaRPr lang="fr-CH" sz="1800" dirty="0"/>
          </a:p>
          <a:p>
            <a:pPr lvl="1">
              <a:buFont typeface="Garamond" panose="02020404030301010803" pitchFamily="18" charset="0"/>
              <a:buChar char="*"/>
            </a:pPr>
            <a:endParaRPr lang="fr-CH" sz="1800" dirty="0"/>
          </a:p>
          <a:p>
            <a:pPr marL="274320" lvl="1" indent="0">
              <a:buNone/>
            </a:pPr>
            <a:endParaRPr lang="fr-CH" sz="1800" dirty="0"/>
          </a:p>
          <a:p>
            <a:pPr lvl="1">
              <a:buFont typeface="Garamond" panose="02020404030301010803" pitchFamily="18" charset="0"/>
              <a:buChar char="*"/>
            </a:pPr>
            <a:endParaRPr lang="fr-CH" sz="1800" dirty="0"/>
          </a:p>
          <a:p>
            <a:pPr marL="274320" lvl="1" indent="0">
              <a:buNone/>
            </a:pPr>
            <a:endParaRPr lang="fr-CH" sz="1800" dirty="0"/>
          </a:p>
          <a:p>
            <a:endParaRPr lang="fr-CH" sz="20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10BB52-044C-475D-B535-AAEE82E51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644CAFA-1E68-D540-9C12-06FCA4EB6F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0" t="32621" r="6024" b="17525"/>
          <a:stretch/>
        </p:blipFill>
        <p:spPr>
          <a:xfrm>
            <a:off x="6433789" y="2214964"/>
            <a:ext cx="4273825" cy="417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82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8A98EF-D63E-42D1-BCE1-99E1CAA1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fr-CH" sz="3600" dirty="0"/>
              <a:t>RAPPORT    DE LA PRESIDENTE</a:t>
            </a:r>
            <a:br>
              <a:rPr lang="fr-CH" sz="3600" dirty="0"/>
            </a:br>
            <a:br>
              <a:rPr lang="fr-CH" sz="4400" dirty="0"/>
            </a:br>
            <a:r>
              <a:rPr lang="fr-CH" sz="2800" dirty="0"/>
              <a:t>2020-2021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939C9E-4FD5-4525-989E-EA987DB30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237744"/>
            <a:ext cx="7537706" cy="6382511"/>
          </a:xfrm>
        </p:spPr>
        <p:txBody>
          <a:bodyPr anchor="ctr">
            <a:normAutofit/>
          </a:bodyPr>
          <a:lstStyle/>
          <a:p>
            <a:endParaRPr lang="fr-CH" sz="2000" b="1" dirty="0"/>
          </a:p>
          <a:p>
            <a:endParaRPr lang="fr-CH" sz="2000" b="1" dirty="0"/>
          </a:p>
          <a:p>
            <a:endParaRPr lang="fr-CH" sz="2000" b="1" dirty="0"/>
          </a:p>
          <a:p>
            <a:endParaRPr lang="fr-CH" sz="2000" b="1" dirty="0"/>
          </a:p>
          <a:p>
            <a:pPr marL="0" indent="0" algn="ctr">
              <a:buNone/>
            </a:pPr>
            <a:r>
              <a:rPr lang="fr-CH" sz="2400" b="1" dirty="0">
                <a:solidFill>
                  <a:srgbClr val="002060"/>
                </a:solidFill>
              </a:rPr>
              <a:t>Réunions des membres de l’ASMSR du Rwanda</a:t>
            </a:r>
          </a:p>
          <a:p>
            <a:endParaRPr lang="fr-CH" sz="2000" dirty="0">
              <a:solidFill>
                <a:srgbClr val="002060"/>
              </a:solidFill>
            </a:endParaRPr>
          </a:p>
          <a:p>
            <a:pPr marL="548640" lvl="2" indent="0">
              <a:buNone/>
            </a:pPr>
            <a:endParaRPr lang="fr-CH" sz="1600" dirty="0">
              <a:solidFill>
                <a:srgbClr val="002060"/>
              </a:solidFill>
            </a:endParaRPr>
          </a:p>
          <a:p>
            <a:pPr lvl="2">
              <a:buFont typeface="Wingdings" pitchFamily="2" charset="2"/>
              <a:buChar char="Ø"/>
            </a:pPr>
            <a:r>
              <a:rPr lang="fr-CH" sz="1600" dirty="0">
                <a:solidFill>
                  <a:srgbClr val="002060"/>
                </a:solidFill>
              </a:rPr>
              <a:t> Décembre 2020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fr-CH" sz="1600" dirty="0">
                <a:solidFill>
                  <a:srgbClr val="002060"/>
                </a:solidFill>
              </a:rPr>
              <a:t>Prise en charge des addictions</a:t>
            </a:r>
          </a:p>
          <a:p>
            <a:pPr lvl="3">
              <a:buFont typeface="Courier New" panose="02070309020205020404" pitchFamily="49" charset="0"/>
              <a:buChar char="o"/>
            </a:pPr>
            <a:endParaRPr lang="fr-CH" sz="1800" dirty="0">
              <a:solidFill>
                <a:srgbClr val="002060"/>
              </a:solidFill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fr-CH" sz="1800" dirty="0">
                <a:solidFill>
                  <a:srgbClr val="002060"/>
                </a:solidFill>
              </a:rPr>
              <a:t>Echanges : groupe WhatsApp</a:t>
            </a:r>
          </a:p>
          <a:p>
            <a:pPr lvl="3">
              <a:buFont typeface="Wingdings" panose="05000000000000000000" pitchFamily="2" charset="2"/>
              <a:buChar char="Ø"/>
            </a:pPr>
            <a:endParaRPr lang="fr-CH" sz="1600" dirty="0"/>
          </a:p>
          <a:p>
            <a:pPr lvl="3">
              <a:buFont typeface="Wingdings" panose="05000000000000000000" pitchFamily="2" charset="2"/>
              <a:buChar char="Ø"/>
            </a:pPr>
            <a:endParaRPr lang="fr-CH" sz="1600" dirty="0"/>
          </a:p>
          <a:p>
            <a:pPr lvl="3">
              <a:buFont typeface="Wingdings" panose="05000000000000000000" pitchFamily="2" charset="2"/>
              <a:buChar char="Ø"/>
            </a:pPr>
            <a:endParaRPr lang="fr-CH" sz="1600" dirty="0"/>
          </a:p>
          <a:p>
            <a:pPr lvl="3">
              <a:buFont typeface="Wingdings" panose="05000000000000000000" pitchFamily="2" charset="2"/>
              <a:buChar char="Ø"/>
            </a:pPr>
            <a:endParaRPr lang="fr-CH" sz="1600" dirty="0"/>
          </a:p>
          <a:p>
            <a:pPr lvl="3">
              <a:buFont typeface="Wingdings" panose="05000000000000000000" pitchFamily="2" charset="2"/>
              <a:buChar char="Ø"/>
            </a:pPr>
            <a:endParaRPr lang="fr-CH" sz="1600" dirty="0"/>
          </a:p>
          <a:p>
            <a:pPr lvl="3">
              <a:buFont typeface="Wingdings" panose="05000000000000000000" pitchFamily="2" charset="2"/>
              <a:buChar char="Ø"/>
            </a:pPr>
            <a:endParaRPr lang="fr-CH" sz="1600" dirty="0"/>
          </a:p>
          <a:p>
            <a:pPr lvl="3">
              <a:buFont typeface="Wingdings" panose="05000000000000000000" pitchFamily="2" charset="2"/>
              <a:buChar char="Ø"/>
            </a:pPr>
            <a:endParaRPr lang="fr-CH" sz="1600" dirty="0"/>
          </a:p>
          <a:p>
            <a:pPr lvl="3">
              <a:buFont typeface="Wingdings" panose="05000000000000000000" pitchFamily="2" charset="2"/>
              <a:buChar char="Ø"/>
            </a:pPr>
            <a:endParaRPr lang="fr-CH" sz="1600" dirty="0"/>
          </a:p>
          <a:p>
            <a:pPr marL="822960" lvl="3" indent="0">
              <a:buNone/>
            </a:pPr>
            <a:endParaRPr lang="fr-CH" sz="1600" dirty="0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5608D35F-641D-4EAF-8144-A7299E959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836" y="2504035"/>
            <a:ext cx="2071412" cy="311449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6697F9A-D2BE-4DB2-B843-D8C8169FA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9" y="4815465"/>
            <a:ext cx="2342543" cy="9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96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3626</TotalTime>
  <Words>1108</Words>
  <Application>Microsoft Macintosh PowerPoint</Application>
  <PresentationFormat>Grand écran</PresentationFormat>
  <Paragraphs>335</Paragraphs>
  <Slides>34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34</vt:i4>
      </vt:variant>
    </vt:vector>
  </HeadingPairs>
  <TitlesOfParts>
    <vt:vector size="45" baseType="lpstr">
      <vt:lpstr>Apple Chancery</vt:lpstr>
      <vt:lpstr>Baskerville</vt:lpstr>
      <vt:lpstr>Bradley Hand</vt:lpstr>
      <vt:lpstr>Calibri</vt:lpstr>
      <vt:lpstr>Calibri Light</vt:lpstr>
      <vt:lpstr>Courier New</vt:lpstr>
      <vt:lpstr>Garamond</vt:lpstr>
      <vt:lpstr>Wingdings</vt:lpstr>
      <vt:lpstr>Wingdings 2</vt:lpstr>
      <vt:lpstr>HDOfficeLightV0</vt:lpstr>
      <vt:lpstr>Savon</vt:lpstr>
      <vt:lpstr>ASSEMBLEE GENERALE   </vt:lpstr>
      <vt:lpstr> EXCUSES               </vt:lpstr>
      <vt:lpstr> No delivery </vt:lpstr>
      <vt:lpstr>ORDRE DU JOUR</vt:lpstr>
      <vt:lpstr>ORDRE DU JOUR</vt:lpstr>
      <vt:lpstr>ORDRE DU JOUR</vt:lpstr>
      <vt:lpstr>ORDRE DU JOUR</vt:lpstr>
      <vt:lpstr>RAPPORT    DE LA  PRESIDENTE  2020-2021</vt:lpstr>
      <vt:lpstr>RAPPORT    DE LA PRESIDENTE  2020-2021</vt:lpstr>
      <vt:lpstr>RAPPORT    DE LA PRESIDENTE  2020-2021</vt:lpstr>
      <vt:lpstr>RAPPORT    DE LA PRESIDENTE  2020-2021</vt:lpstr>
      <vt:lpstr>RAPPORT    DE LA PRESIDENTE  2020-2021</vt:lpstr>
      <vt:lpstr>RAPPORT    DE LA PRESIDENTE  2020-2021</vt:lpstr>
      <vt:lpstr>RAPPORT    DE LA PRESIDENTE  2020-2021</vt:lpstr>
      <vt:lpstr>RAPPORT    DE LA PRESIDENTE  2020-2021</vt:lpstr>
      <vt:lpstr>RAPPORT    DE LA PRESIDENTE  2020-2021</vt:lpstr>
      <vt:lpstr>RAPPORT    DE LA PRESIDENTE  2020-2021</vt:lpstr>
      <vt:lpstr>RAPPORT    DE LA PRESIDENTE  2020-2021</vt:lpstr>
      <vt:lpstr>RAPPORT    DE LA PRESIDENTE  2020-2021</vt:lpstr>
      <vt:lpstr>RAPPORT    DE LA PRESIDENTE  2020-2021</vt:lpstr>
      <vt:lpstr>RAPPORT    DE LA PRESIDENTE  2020-2021</vt:lpstr>
      <vt:lpstr>RAPPORT    DE LA PRESIDENTE  2020-2021</vt:lpstr>
      <vt:lpstr>ORDRE DU JOUR</vt:lpstr>
      <vt:lpstr>RAPPORT  DE LA TRESORIERE Comptabilité au 04.11.2021</vt:lpstr>
      <vt:lpstr>ORDRE DU JOUR</vt:lpstr>
      <vt:lpstr>VERIFICATION DES  COMPTES</vt:lpstr>
      <vt:lpstr>ORDRE DU JOUR</vt:lpstr>
      <vt:lpstr>ELECTION DU  COMITE</vt:lpstr>
      <vt:lpstr>  COMITE</vt:lpstr>
      <vt:lpstr> COMITE</vt:lpstr>
      <vt:lpstr> COMITE</vt:lpstr>
      <vt:lpstr> COMITE</vt:lpstr>
      <vt:lpstr>ORDRE DU JOUR</vt:lpstr>
      <vt:lpstr>MURAKOZE CYANE  THANK YOU VERY MUCH  MERCI BEAUCOUP  ASANTE SANA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ASSEMBLEE GENERALE   </dc:title>
  <dc:creator>Patana Mulisanze</dc:creator>
  <cp:lastModifiedBy>Saskia von Overbeck Ottino</cp:lastModifiedBy>
  <cp:revision>37</cp:revision>
  <dcterms:created xsi:type="dcterms:W3CDTF">2020-11-15T09:58:29Z</dcterms:created>
  <dcterms:modified xsi:type="dcterms:W3CDTF">2021-11-13T13:31:29Z</dcterms:modified>
</cp:coreProperties>
</file>